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6F5DE-A322-4D74-A7A8-6866A89A6786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CDD22-9487-40FC-85DE-3D50EBAB3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112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Ouvrir le projet d’école format </a:t>
            </a:r>
            <a:r>
              <a:rPr lang="fr-FR" dirty="0" err="1"/>
              <a:t>word</a:t>
            </a:r>
            <a:r>
              <a:rPr lang="fr-FR" dirty="0"/>
              <a:t> pour compléter directement dessus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CDD22-9487-40FC-85DE-3D50EBAB361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59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CDD22-9487-40FC-85DE-3D50EBAB361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067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Temps de travail dédié à ces projets 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CDD22-9487-40FC-85DE-3D50EBAB361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42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dispositif+my+keeper&amp;ru=%2fvideos%2fsearch%3fq%3ddispositif%2bmy%2bkeeper%26FORM%3dHDRSC3&amp;view=detail&amp;mid=5F53145B8E5730C6D98A5F53145B8E5730C6D98A&amp;&amp;FORM=VDRVS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bJz6JuqAO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E2AF8-E323-88A1-599A-B3863F8BF0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CDM du 05/10/22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0EA2C2-DDF1-67C0-9ADD-E8D05228C7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72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ABF5F0-5555-D1ED-E56C-0F4DA80EC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9F2D6F-DB34-8243-7C29-AE9DA0F00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Guilaine SERRAILLE</a:t>
            </a:r>
          </a:p>
          <a:p>
            <a:r>
              <a:rPr lang="fr-FR" dirty="0"/>
              <a:t>Florence HOURNE</a:t>
            </a:r>
          </a:p>
          <a:p>
            <a:r>
              <a:rPr lang="fr-FR" dirty="0"/>
              <a:t>Mary LABBE</a:t>
            </a:r>
          </a:p>
          <a:p>
            <a:r>
              <a:rPr lang="fr-FR" dirty="0"/>
              <a:t>Lucie ALLALA</a:t>
            </a:r>
          </a:p>
          <a:p>
            <a:r>
              <a:rPr lang="fr-FR" dirty="0"/>
              <a:t>Amandine DUBOIS</a:t>
            </a:r>
          </a:p>
          <a:p>
            <a:r>
              <a:rPr lang="fr-FR" dirty="0"/>
              <a:t>Candice BRUNI</a:t>
            </a:r>
          </a:p>
          <a:p>
            <a:r>
              <a:rPr lang="fr-FR" dirty="0"/>
              <a:t>Charlotte DECAMBRON</a:t>
            </a:r>
          </a:p>
          <a:p>
            <a:r>
              <a:rPr lang="fr-FR" dirty="0"/>
              <a:t>Excusées : Louise-Hélène </a:t>
            </a:r>
            <a:r>
              <a:rPr lang="fr-FR" dirty="0" err="1"/>
              <a:t>Cattet</a:t>
            </a:r>
            <a:r>
              <a:rPr lang="fr-FR" dirty="0"/>
              <a:t>, Léa Arnaud</a:t>
            </a:r>
          </a:p>
        </p:txBody>
      </p:sp>
    </p:spTree>
    <p:extLst>
      <p:ext uri="{BB962C8B-B14F-4D97-AF65-F5344CB8AC3E}">
        <p14:creationId xmlns:p14="http://schemas.microsoft.com/office/powerpoint/2010/main" val="15674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D4C7D5-02FC-B61F-F128-36C4C62F6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107C0C-EE19-1CA8-BBEC-142E0D161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Présentation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Keeper</a:t>
            </a:r>
            <a:endParaRPr lang="fr-FR" dirty="0"/>
          </a:p>
          <a:p>
            <a:r>
              <a:rPr lang="fr-FR" dirty="0"/>
              <a:t>Point rapide PPMS // intervention informaticiens sur le commun </a:t>
            </a:r>
            <a:r>
              <a:rPr lang="fr-FR"/>
              <a:t>des nouveaux PC // </a:t>
            </a:r>
            <a:r>
              <a:rPr lang="fr-FR" dirty="0"/>
              <a:t>travail sur les actions du PE</a:t>
            </a:r>
          </a:p>
          <a:p>
            <a:r>
              <a:rPr lang="fr-FR" dirty="0"/>
              <a:t>DU musique C2 et C3</a:t>
            </a:r>
          </a:p>
          <a:p>
            <a:r>
              <a:rPr lang="fr-FR" dirty="0"/>
              <a:t>Autres</a:t>
            </a:r>
          </a:p>
        </p:txBody>
      </p:sp>
    </p:spTree>
    <p:extLst>
      <p:ext uri="{BB962C8B-B14F-4D97-AF65-F5344CB8AC3E}">
        <p14:creationId xmlns:p14="http://schemas.microsoft.com/office/powerpoint/2010/main" val="249866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EDA5EF-30C9-BCFE-D357-72C27417D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keeper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37EEF8-DA3C-6B0E-473C-4B04CE6E8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Reportage</a:t>
            </a:r>
            <a:endParaRPr lang="fr-FR" dirty="0"/>
          </a:p>
          <a:p>
            <a:r>
              <a:rPr lang="fr-FR" dirty="0"/>
              <a:t>Balise de sécurité qui est connectée avec la maternelle, la Mairie, les services de secours et l’entreprise </a:t>
            </a:r>
          </a:p>
          <a:p>
            <a:r>
              <a:rPr lang="fr-FR" dirty="0"/>
              <a:t>Comment faciliter la mise à jour des données ? Faire remonter les nouveaux arrivants en début d’année avec les nouveaux numéros de téléphone. Remplacement long, donner le numéro. </a:t>
            </a:r>
          </a:p>
          <a:p>
            <a:r>
              <a:rPr lang="fr-FR" dirty="0"/>
              <a:t>Certaines balises sont notées défectueuses sur le rapport hebdomadaire malgré leurs changements récents.  </a:t>
            </a:r>
          </a:p>
          <a:p>
            <a:r>
              <a:rPr lang="fr-FR" dirty="0"/>
              <a:t>Géolocalisation car carte SIM donc on peut la prendre n’importe où. Associé à des numéros de téléphone</a:t>
            </a:r>
          </a:p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D44BB9FA-80AB-E6C2-62BF-BBFF111251DA}"/>
              </a:ext>
            </a:extLst>
          </p:cNvPr>
          <p:cNvSpPr/>
          <p:nvPr/>
        </p:nvSpPr>
        <p:spPr>
          <a:xfrm>
            <a:off x="9916367" y="5219114"/>
            <a:ext cx="1650793" cy="1301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Mme Durand et M. </a:t>
            </a:r>
            <a:r>
              <a:rPr lang="fr-FR" dirty="0" err="1"/>
              <a:t>Damblin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100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A2E3B-F88E-0820-A8B3-09283F8BE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Temps de travail sur les actions du 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84FDD6-F38C-747B-C122-C55D86257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864" y="2301782"/>
            <a:ext cx="11068173" cy="1699558"/>
          </a:xfrm>
        </p:spPr>
        <p:txBody>
          <a:bodyPr>
            <a:normAutofit/>
          </a:bodyPr>
          <a:lstStyle/>
          <a:p>
            <a:r>
              <a:rPr lang="fr-FR" dirty="0">
                <a:hlinkClick r:id="rId3" action="ppaction://hlinksldjump"/>
              </a:rPr>
              <a:t>Présentation des actions de l’axe 1 </a:t>
            </a:r>
            <a:r>
              <a:rPr lang="fr-FR" dirty="0"/>
              <a:t>décrit sous forme d’objectifs à atteindre + évaluation de la réussite de l’action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AD3EEA34-1B4D-6B5D-973A-3B3A013997D9}"/>
              </a:ext>
            </a:extLst>
          </p:cNvPr>
          <p:cNvSpPr txBox="1">
            <a:spLocks/>
          </p:cNvSpPr>
          <p:nvPr/>
        </p:nvSpPr>
        <p:spPr>
          <a:xfrm>
            <a:off x="214313" y="3151561"/>
            <a:ext cx="11515724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dirty="0"/>
              <a:t>Groupe ou collectif</a:t>
            </a:r>
          </a:p>
          <a:p>
            <a:pPr lvl="1"/>
            <a:r>
              <a:rPr lang="fr-FR" dirty="0"/>
              <a:t>Tableaux à compléter axe 2 et axe 3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1512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FB079D9-1268-EBD0-79D1-83121774C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927219"/>
              </p:ext>
            </p:extLst>
          </p:nvPr>
        </p:nvGraphicFramePr>
        <p:xfrm>
          <a:off x="0" y="0"/>
          <a:ext cx="12192001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3735">
                  <a:extLst>
                    <a:ext uri="{9D8B030D-6E8A-4147-A177-3AD203B41FA5}">
                      <a16:colId xmlns:a16="http://schemas.microsoft.com/office/drawing/2014/main" val="3608864408"/>
                    </a:ext>
                  </a:extLst>
                </a:gridCol>
                <a:gridCol w="1144159">
                  <a:extLst>
                    <a:ext uri="{9D8B030D-6E8A-4147-A177-3AD203B41FA5}">
                      <a16:colId xmlns:a16="http://schemas.microsoft.com/office/drawing/2014/main" val="1873155737"/>
                    </a:ext>
                  </a:extLst>
                </a:gridCol>
                <a:gridCol w="3803342">
                  <a:extLst>
                    <a:ext uri="{9D8B030D-6E8A-4147-A177-3AD203B41FA5}">
                      <a16:colId xmlns:a16="http://schemas.microsoft.com/office/drawing/2014/main" val="2738842853"/>
                    </a:ext>
                  </a:extLst>
                </a:gridCol>
                <a:gridCol w="2012931">
                  <a:extLst>
                    <a:ext uri="{9D8B030D-6E8A-4147-A177-3AD203B41FA5}">
                      <a16:colId xmlns:a16="http://schemas.microsoft.com/office/drawing/2014/main" val="1528503284"/>
                    </a:ext>
                  </a:extLst>
                </a:gridCol>
                <a:gridCol w="3247834">
                  <a:extLst>
                    <a:ext uri="{9D8B030D-6E8A-4147-A177-3AD203B41FA5}">
                      <a16:colId xmlns:a16="http://schemas.microsoft.com/office/drawing/2014/main" val="220306685"/>
                    </a:ext>
                  </a:extLst>
                </a:gridCol>
              </a:tblGrid>
              <a:tr h="588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Objectifs de réussite des élèves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effectLst/>
                        </a:rPr>
                        <a:t>Public concerné 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Descriptif succinct de l’action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effectLst/>
                        </a:rPr>
                        <a:t>Indicateurs retenus pour évaluer la réussite de l’action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effectLst/>
                        </a:rPr>
                        <a:t>Modalités d’accompagnement /formation 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/>
                </a:tc>
                <a:extLst>
                  <a:ext uri="{0D108BD9-81ED-4DB2-BD59-A6C34878D82A}">
                    <a16:rowId xmlns:a16="http://schemas.microsoft.com/office/drawing/2014/main" val="500961742"/>
                  </a:ext>
                </a:extLst>
              </a:tr>
              <a:tr h="2392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10"/>
                        </a:spcAft>
                      </a:pPr>
                      <a:r>
                        <a:rPr lang="fr-FR" sz="1200">
                          <a:effectLst/>
                        </a:rPr>
                        <a:t>Dire, lire, écouter pour comprendre un message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C2 et C3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- Sensibiliser les élèves à la poésie et encourager la lecture de poèmes comme pratique culturelle (le printemps des poètes)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- Favoriser le plaisir de lire et amener à se forger une opinion sur des albums et des romans (les Incorruptibles)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- Créer un temps fort afin de fédérer des projets en langues ou autour des langues pour valoriser le plurilinguisme (semaine des langues, correspondance)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Implication des élèves dans la création poétique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Vote du prix des Incorruptibles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effectLst/>
                        </a:rPr>
                        <a:t>Accompagnement formatif complémentaire à l’improvisation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extLst>
                  <a:ext uri="{0D108BD9-81ED-4DB2-BD59-A6C34878D82A}">
                    <a16:rowId xmlns:a16="http://schemas.microsoft.com/office/drawing/2014/main" val="2739872791"/>
                  </a:ext>
                </a:extLst>
              </a:tr>
              <a:tr h="1993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10"/>
                        </a:spcAft>
                      </a:pPr>
                      <a:r>
                        <a:rPr lang="fr-FR" sz="1200">
                          <a:effectLst/>
                        </a:rPr>
                        <a:t>ECRIRE : rédiger des écrits variés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C2 et C3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10"/>
                        </a:spcAft>
                      </a:pPr>
                      <a:r>
                        <a:rPr lang="fr-FR" sz="1200">
                          <a:effectLst/>
                        </a:rPr>
                        <a:t>- Amener les élèves à maitriser la langue et les techniques de l’information et de la communication (journal d’école)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Evaluations nationales CP/CE1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Auto correction et utilisation d’outils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Contribution de chaque classe et parution hebdomadaire ou mensuelle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Travail d’équipe sur la mise en place d’un journal d’école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Recherche de correspondance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extLst>
                  <a:ext uri="{0D108BD9-81ED-4DB2-BD59-A6C34878D82A}">
                    <a16:rowId xmlns:a16="http://schemas.microsoft.com/office/drawing/2014/main" val="2012823075"/>
                  </a:ext>
                </a:extLst>
              </a:tr>
              <a:tr h="1883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effectLst/>
                        </a:rPr>
                        <a:t>S’exprimer devant les autres par une performance artistique et/ou acrobatique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effectLst/>
                        </a:rPr>
                        <a:t>C2 et C3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10"/>
                        </a:spcAft>
                      </a:pPr>
                      <a:r>
                        <a:rPr lang="fr-FR" sz="1200">
                          <a:effectLst/>
                        </a:rPr>
                        <a:t>- S’exprimer devant les autres à travers la danse : Corps et voix au service de l'égalité filles-garçons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10"/>
                        </a:spcAft>
                      </a:pPr>
                      <a:r>
                        <a:rPr lang="fr-FR" sz="1200">
                          <a:effectLst/>
                        </a:rPr>
                        <a:t>- S’exprimer devant les autres à travers la musique (orchestre à l’école, spectacle, interventions musicales)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10"/>
                        </a:spcAft>
                      </a:pPr>
                      <a:r>
                        <a:rPr lang="fr-FR" sz="1200">
                          <a:effectLst/>
                        </a:rPr>
                        <a:t>- S’exprimer devant les autres à travers le théâtre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effectLst/>
                        </a:rPr>
                        <a:t>Restitution face à différents publics : élèves, parents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Accompagnement formatif complémentaire à la danse et au théâtre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56" marR="51756" marT="0" marB="0" anchor="ctr"/>
                </a:tc>
                <a:extLst>
                  <a:ext uri="{0D108BD9-81ED-4DB2-BD59-A6C34878D82A}">
                    <a16:rowId xmlns:a16="http://schemas.microsoft.com/office/drawing/2014/main" val="2385461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713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43D1E1-41CB-3C87-8322-98B344DF3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Musique – C2 et C3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B60157-2224-5EDC-5B65-7CBB8677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2</a:t>
            </a:r>
            <a:r>
              <a:rPr lang="fr-FR" baseline="30000" dirty="0"/>
              <a:t>e</a:t>
            </a:r>
            <a:r>
              <a:rPr lang="fr-FR" dirty="0"/>
              <a:t> date en cours de réservation le jeudi 8 juin. Possibilité de faire OAE ou danse puisque c’est un jeudi. Contrainte : salle indisponible le matin, juste l’après-midi et le soir. </a:t>
            </a:r>
          </a:p>
          <a:p>
            <a:r>
              <a:rPr lang="fr-FR" dirty="0"/>
              <a:t>Demande à JP ou à Pierre : prévoir une dernière séance de musique sur la scène : peut-on avoir accès à la scène le </a:t>
            </a:r>
            <a:r>
              <a:rPr lang="fr-FR" b="1" dirty="0"/>
              <a:t>mardi 20 juin (</a:t>
            </a:r>
            <a:r>
              <a:rPr lang="fr-FR" dirty="0"/>
              <a:t>répétition) + dernière séance sur le créneau musique (lundi après-midi) ?</a:t>
            </a:r>
          </a:p>
          <a:p>
            <a:r>
              <a:rPr lang="fr-FR" dirty="0">
                <a:solidFill>
                  <a:srgbClr val="FF0000"/>
                </a:solidFill>
              </a:rPr>
              <a:t>SPECTACLE 2 (22/06) sur la journée –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Projet C2 : Récréation en musique (égalité filles/garçons) : chants, balles, jeux de main / danse / narration (CE2 interviennent en narration ?)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Projet danse CE2 CM1 et CM2 (4 classes) </a:t>
            </a:r>
          </a:p>
          <a:p>
            <a:r>
              <a:rPr lang="fr-FR" dirty="0"/>
              <a:t>SPECTACLE 1 (08/06) </a:t>
            </a:r>
          </a:p>
          <a:p>
            <a:pPr lvl="1"/>
            <a:r>
              <a:rPr lang="fr-FR" dirty="0"/>
              <a:t>Projet C3 (+CE2) : Photos concert chants/percussions des CE2 et OAE CM1 et CM2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837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DE69A7-8326-FDCD-A8D9-FAB6D254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Danse – C2 et C3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5CF152-4752-ED5D-CF80-CF6510157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93" y="1868103"/>
            <a:ext cx="10643891" cy="728481"/>
          </a:xfrm>
        </p:spPr>
        <p:txBody>
          <a:bodyPr/>
          <a:lstStyle/>
          <a:p>
            <a:r>
              <a:rPr lang="fr-FR" dirty="0"/>
              <a:t>En vue de la rencontre avec Annick Charlot et Audrey Meyer Faure jeudi prochain, quelles sont les entrées que vous avez retenues dans votre classe ? 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7547D974-15CE-03E4-ECD4-C063C7D03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010440"/>
              </p:ext>
            </p:extLst>
          </p:nvPr>
        </p:nvGraphicFramePr>
        <p:xfrm>
          <a:off x="1239235" y="2508817"/>
          <a:ext cx="995420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348">
                  <a:extLst>
                    <a:ext uri="{9D8B030D-6E8A-4147-A177-3AD203B41FA5}">
                      <a16:colId xmlns:a16="http://schemas.microsoft.com/office/drawing/2014/main" val="1314185242"/>
                    </a:ext>
                  </a:extLst>
                </a:gridCol>
                <a:gridCol w="8140858">
                  <a:extLst>
                    <a:ext uri="{9D8B030D-6E8A-4147-A177-3AD203B41FA5}">
                      <a16:colId xmlns:a16="http://schemas.microsoft.com/office/drawing/2014/main" val="39467913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ENTREE DU PROJET DANSE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7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Guilaine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dirty="0"/>
                        <a:t>Méchant </a:t>
                      </a:r>
                      <a:r>
                        <a:rPr lang="fr-FR" dirty="0"/>
                        <a:t>– pièce de théâtre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78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Florence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i="1" dirty="0"/>
                        <a:t>Méchant</a:t>
                      </a:r>
                      <a:r>
                        <a:rPr lang="fr-FR" dirty="0"/>
                        <a:t> – pièce de théâtre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61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i="1" dirty="0"/>
                        <a:t>Méchant </a:t>
                      </a:r>
                      <a:r>
                        <a:rPr lang="fr-FR" dirty="0"/>
                        <a:t>– pièce de théâtre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500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Charlotte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dirty="0">
                          <a:hlinkClick r:id="rId2"/>
                        </a:rPr>
                        <a:t>Yo, Carmen </a:t>
                      </a:r>
                      <a:r>
                        <a:rPr lang="fr-FR" dirty="0"/>
                        <a:t>de Maria </a:t>
                      </a:r>
                      <a:r>
                        <a:rPr lang="fr-FR" dirty="0" err="1"/>
                        <a:t>Pagés</a:t>
                      </a:r>
                      <a:r>
                        <a:rPr lang="fr-FR" dirty="0"/>
                        <a:t> – flamenco ou peinture sur une danse africaine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502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Amandine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Mythologie ? // </a:t>
                      </a:r>
                      <a:r>
                        <a:rPr lang="fr-FR" b="1" i="1" dirty="0"/>
                        <a:t>Quand c’est beau ça éclate, quand ça éclate c’est beau </a:t>
                      </a:r>
                      <a:r>
                        <a:rPr lang="fr-FR" dirty="0"/>
                        <a:t>(slam du spectacle The Valley of Human </a:t>
                      </a:r>
                      <a:r>
                        <a:rPr lang="fr-FR" dirty="0" err="1"/>
                        <a:t>sound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78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Candice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Zéro cliché – roman </a:t>
                      </a:r>
                      <a:r>
                        <a:rPr lang="fr-FR" b="1" i="1" dirty="0"/>
                        <a:t>4 mois pour être égaux sans s’embrouiller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94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23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3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Salle Ion</Template>
  <TotalTime>236</TotalTime>
  <Words>739</Words>
  <Application>Microsoft Office PowerPoint</Application>
  <PresentationFormat>Grand écran</PresentationFormat>
  <Paragraphs>88</Paragraphs>
  <Slides>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Salle d’ions</vt:lpstr>
      <vt:lpstr>CDM du 05/10/22</vt:lpstr>
      <vt:lpstr>Présentes</vt:lpstr>
      <vt:lpstr>Ordre du jour</vt:lpstr>
      <vt:lpstr>Présentation My keeper</vt:lpstr>
      <vt:lpstr>Temps de travail sur les actions du PE</vt:lpstr>
      <vt:lpstr>Présentation PowerPoint</vt:lpstr>
      <vt:lpstr>Musique – C2 et C3 </vt:lpstr>
      <vt:lpstr>Danse – C2 et C3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CDM du 05/10/22</dc:title>
  <dc:creator>Charlotte Dhersin</dc:creator>
  <cp:lastModifiedBy>Enseignants</cp:lastModifiedBy>
  <cp:revision>11</cp:revision>
  <dcterms:created xsi:type="dcterms:W3CDTF">2022-10-04T18:54:01Z</dcterms:created>
  <dcterms:modified xsi:type="dcterms:W3CDTF">2022-10-05T09:30:58Z</dcterms:modified>
</cp:coreProperties>
</file>