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85320" tIns="42840" rIns="85320" bIns="4284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021200" y="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85320" tIns="42840" rIns="85320" bIns="4284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85320" tIns="42840" rIns="85320" bIns="4284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85320" tIns="42840" rIns="85320" bIns="4284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21C66C7-3E5E-412D-AC69-A4A82403A83C}" type="slidenum">
              <a:t>‹N°›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74836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41120" y="777960"/>
            <a:ext cx="6819840" cy="383688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3"/>
          </p:nvPr>
        </p:nvSpPr>
        <p:spPr>
          <a:xfrm>
            <a:off x="710280" y="4861440"/>
            <a:ext cx="5683320" cy="46054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/>
          <a:p>
            <a:pPr lvl="0"/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021200" y="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00" b="0" i="0" u="none" strike="noStrike" kern="1200" spc="0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F2D5217-BE03-42EB-AB02-544682F2EB0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14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lvl="0" indent="-216000" rtl="0" hangingPunct="0">
      <a:buNone/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2BDBF36-3E57-4FDB-A1A3-93208FC2B6D3}" type="slidenum">
              <a:t>1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522EC8B-6E17-408B-87CC-1D8BFBD052D3}" type="slidenum">
              <a:t>1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8C7B72B-74E6-4B2D-86E8-DA51D596A865}" type="slidenum">
              <a:t>1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4760" cy="4008600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6" name="Espace réservé des not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D7959BF0-D8C4-47E0-A985-70A75E0A9AD6}" type="slidenum">
              <a:t>10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C833AF1-2E56-4AD0-807F-E4DBAAE0784B}" type="slidenum">
              <a:t>10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2677ABC-66EC-4021-83B4-9DFB0AB6861F}" type="slidenum">
              <a:t>10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D8CA0FBF-B4B9-4B4C-821D-43959051C010}" type="slidenum">
              <a:t>10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2875" y="777875"/>
            <a:ext cx="6818313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E9253E2-81B2-440B-B0AB-321507B7BF51}" type="slidenum">
              <a:t>11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926D5D0-9412-457A-B7F0-BDB932375475}" type="slidenum">
              <a:t>11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1E2C62E-AC75-4B4F-882B-D0F51C71CE1C}" type="slidenum">
              <a:t>11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600EA5B-2952-4D5A-8FF7-3D16C0D97249}" type="slidenum">
              <a:t>11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2875" y="777875"/>
            <a:ext cx="6818313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3087C67-29A9-448F-A29C-07A3EF184B0C}" type="slidenum">
              <a:t>12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F23132B-D5F7-4E06-A8B1-E0272BB9DDA8}" type="slidenum">
              <a:t>12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82B3159-8BE3-4684-87FD-EE8D448B6E49}" type="slidenum">
              <a:t>12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FBE5318-8D0B-4C22-937A-0E9BE484205B}" type="slidenum">
              <a:t>12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2875" y="777875"/>
            <a:ext cx="6818313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FC76455-4ECD-40A1-90D3-7700CF4912A2}" type="slidenum">
              <a:t>13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a date 2"/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B1BAACC-30C9-46A6-853A-4B90F189C024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29/08/2024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776A458-CDE2-4077-83A8-28C22739C139}" type="slidenum">
              <a:t>13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5" name="Espace réservé de la date 2"/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5C90CD7-2D9B-488D-8EE8-A98F2B4F1A49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29/08/2024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6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EBE7AEC4-7115-46D2-AD2E-157DE9E58C96}" type="slidenum">
              <a:t>13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7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8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23DAF6A-A4E1-459B-8F66-7BEE0D89B8C9}" type="slidenum">
              <a:t>14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EC47A970-5038-4EBB-B297-7205053A459F}" type="slidenum">
              <a:t>14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4E067DA-749D-43C3-959D-41AC5E02DB15}" type="slidenum">
              <a:t>14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B5D501FA-AEFB-4E71-8D93-69DCF45D1A44}" type="slidenum">
              <a:t>14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2875" y="777875"/>
            <a:ext cx="6818313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AC5B26B-8915-463A-842D-3A8E090D249E}" type="slidenum">
              <a:t>15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B2364C0-A169-4A7C-B67C-8D660293B60B}" type="slidenum">
              <a:t>15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A18CE2B-33B0-44A5-81E9-09668FED299C}" type="slidenum">
              <a:t>15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528007A-0794-45D9-A7E5-17CF23F9DF47}" type="slidenum">
              <a:t>15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2875" y="777875"/>
            <a:ext cx="6818313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74C1FBF-6DB0-4D12-8B34-6A575E7826C0}" type="slidenum">
              <a:t>16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BC323D14-5474-4857-A688-3C0CAB56B4E3}" type="slidenum">
              <a:t>16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B324EADD-024A-4696-B2CD-C6E6FD344B9A}" type="slidenum">
              <a:t>16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EC20C666-1FBA-42E0-AFB1-A1293B2CF973}" type="slidenum">
              <a:t>16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2875" y="777875"/>
            <a:ext cx="6818313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/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E93DAA8-3BB0-44F8-BCE6-E755AE742345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29/08/2024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E244631-0F3D-45E8-BDA2-E50BC5A495C9}" type="slidenum">
              <a:t>17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ce réservé de la date 2"/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E1F2877B-34A5-4216-9B9B-DF1A2BF2C9C5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29/08/2024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5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4320A84-A958-4969-B5D7-ACF35F8D3FA5}" type="slidenum">
              <a:t>17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6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/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477A3B0-F61C-4E30-829B-4E07787B3BC1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29/08/2024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B2AB38BE-61D7-441C-8669-2BFFF65FDFFF}" type="slidenum">
              <a:t>18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ce réservé de la date 2"/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1AE723B-850D-484C-A23F-A98D48F2DE55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29/08/2024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5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E4A563A-9128-40EA-A688-2D319BB0C76A}" type="slidenum">
              <a:t>18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6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24B8595-45CF-404C-A86A-7488E3584569}" type="slidenum">
              <a:t>18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2875" y="777875"/>
            <a:ext cx="6818313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8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/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B0AA4B03-4361-4F9A-90F1-07C548155499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29/08/2024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E8089469-A35E-47E0-871E-8A3540582A1F}" type="slidenum">
              <a:t>19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ce réservé de la date 2"/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FCB9DAA-74AD-4AFB-A2A9-C430848DF7D0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29/08/2024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5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2A7FFFD-0DC3-41FF-8369-7653B2378CC5}" type="slidenum">
              <a:t>19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6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D81AAF17-93CD-4C1D-B524-F7D4CA62B1A5}" type="slidenum">
              <a:t>2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58AD191-A2D2-44AC-A835-5A561FC93911}" type="slidenum">
              <a:t>2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43B6EB6-E2AB-47BB-BB6A-8C6CA59885BF}" type="slidenum">
              <a:t>2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62B46A2-5D95-4906-A014-35DE8A8AF92B}" type="slidenum">
              <a:t>2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2875" y="777875"/>
            <a:ext cx="6818313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/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08FCC0A-6549-4537-8C02-5C757007C691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29/08/2024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ED4E3B34-0C0C-47A7-9DCF-6D844D145FBC}" type="slidenum">
              <a:t>20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ce réservé de la date 2"/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561DF97-2761-428C-B579-3DD923942E4D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29/08/2024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5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DFDFF913-8474-4ADA-8186-4EF3EC413192}" type="slidenum">
              <a:t>20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6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/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EC3D9DD1-4DC1-409C-8B87-AC7BB5BE5F16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29/08/2024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BD19ADC-FF6D-4A91-931E-D21C2B3A6431}" type="slidenum">
              <a:t>21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ce réservé de la date 2"/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8FB0157-C5BD-4AAA-9644-054627271B30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29/08/2024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5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7214622-D107-4B93-9910-7584A7A29AFF}" type="slidenum">
              <a:t>21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6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CED215F-BE7B-46EC-9400-7742C3168539}" type="slidenum">
              <a:t>21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2875" y="777875"/>
            <a:ext cx="6818313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8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/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B457ED2-BC96-42B7-B53C-39B32D84DA6B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29/08/2024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178FEF2-351B-40C0-A0DF-ADB94394DB26}" type="slidenum">
              <a:t>22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ce réservé de la date 2"/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1D95129-9C24-4AB7-A1D7-19394903E3B2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29/08/2024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5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8DBB001-4472-4A2F-B752-38FDEF94261A}" type="slidenum">
              <a:t>22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6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F196D22-E7FC-4B18-8576-29D91DC98A90}" type="slidenum">
              <a:t>22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2875" y="777875"/>
            <a:ext cx="6818313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8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/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39534C9-DD4C-41AF-94DE-2CB0A63B7054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29/08/2024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BB3DABA-16F8-432C-85BE-4A017EC38025}" type="slidenum">
              <a:t>23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ce réservé de la date 2"/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FF35E04-11C7-4101-9C75-0F9A3360C546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29/08/2024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5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1AB1123-F000-46F3-9E92-715D48742114}" type="slidenum">
              <a:t>23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6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1B66A7C-31A5-4BCC-AC0A-D072EB5B0356}" type="slidenum">
              <a:t>23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2875" y="777875"/>
            <a:ext cx="6818313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8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388A863-1B73-44FF-A8D3-7B71354A7908}" type="slidenum">
              <a:t>24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114A625-FE81-4A01-9CED-28FE91C18DE2}" type="slidenum">
              <a:t>24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D55D2F1-0844-4ABD-BE8F-4FE3E628D96C}" type="slidenum">
              <a:t>24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6CECF40-A544-4A7E-82B9-AC3AFBF766D5}" type="slidenum">
              <a:t>24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2875" y="777875"/>
            <a:ext cx="6818313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EDE30EB-C5C9-4588-9775-931259663BD1}" type="slidenum">
              <a:t>25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45AE3C1-ADFF-44C3-8A9E-8215CA1563CC}" type="slidenum">
              <a:t>26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D901D99D-7F43-4EB4-BB5A-97CE8B55D5AE}" type="slidenum">
              <a:t>27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06C65A7-BBCA-410D-83B1-8660218816AF}" type="slidenum">
              <a:t>28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40C8DE8-05DD-4713-B9F0-F35A91D61159}" type="slidenum">
              <a:t>29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1B3D31E-E08E-4584-8E42-FA829A302D23}" type="slidenum">
              <a:t>3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B835B94-C408-4248-AD5D-83DF69B195D6}" type="slidenum">
              <a:t>30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741B2B8-F73F-4D77-8FA8-76F73AD0986B}" type="slidenum">
              <a:t>30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2EFA70E-F7E5-4F57-805A-BD340904EAB2}" type="slidenum">
              <a:t>30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23446BE-25E4-4723-A96C-32109B4280C3}" type="slidenum">
              <a:t>30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2875" y="777875"/>
            <a:ext cx="6818313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E61385D-1102-4574-A6B7-03725B34CF7B}" type="slidenum">
              <a:t>31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3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032DE83-CD95-4532-B0ED-607F94B89C8A}" type="slidenum">
              <a:t>31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/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ED1F8E19-5A79-462A-91B1-4A47FFE3E990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29/08/2024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FA2456E-B0DC-4C25-8A3E-7B673BC29AC6}" type="slidenum">
              <a:t>33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ce réservé de la date 2"/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6F523F2-A494-4F1F-B917-839C852CDCEC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29/08/2024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5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C2AD9FF-7AB0-4831-82AE-F81FE69E042B}" type="slidenum">
              <a:t>33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6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E594C4E-3533-441F-A97E-FC50280937A8}" type="slidenum">
              <a:t>33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2875" y="777875"/>
            <a:ext cx="6818313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8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/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54A5E82-E9B4-45E2-84F3-D559EF5C3618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29/08/2024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C26E4B4-0742-477B-A229-A93308568336}" type="slidenum">
              <a:t>34</a:t>
            </a:fld>
            <a:endParaRPr lang="fr-FR" sz="1800" b="0" i="0" u="none" strike="noStrike" kern="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e la date 2"/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798290F-3BE4-4300-BBD4-86AE4BC3A6E3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29/08/2024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5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0CAC1E4-0F74-4E28-8668-431CE528B0E2}" type="slidenum">
              <a:t>34</a:t>
            </a:fld>
            <a:endParaRPr lang="fr-FR" sz="1800" b="0" i="0" u="none" strike="noStrike" kern="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EAEC4E8F-99BA-47A9-A9AD-7BA90A4FFA57}" type="slidenum">
              <a:t>34</a:t>
            </a:fld>
            <a:endParaRPr lang="fr-FR" sz="1800" b="0" i="0" u="none" strike="noStrike" kern="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2920" y="777960"/>
            <a:ext cx="6818399" cy="3836880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8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/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9B53EF8-E999-41E3-BF34-8973B49C2FC1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29/08/2024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C70DE33-6843-4CB8-B36C-FFDB928B8E64}" type="slidenum">
              <a:t>38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ce réservé de la date 2"/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4C9B334-AE37-43C3-94B4-52655C5AA554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29/08/2024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5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E903488-A438-447B-B024-DBF284A7909A}" type="slidenum">
              <a:t>38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6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/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67AC121-32B5-4913-A119-00E6EAB11A2A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29/08/2024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667C05F-6230-4BB7-915A-BE4F78F641E7}" type="slidenum">
              <a:t>39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ce réservé de la date 2"/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C8FC6FB-11C9-4464-B021-BFCF0B405227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29/08/2024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5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73EE24C-B0B6-4129-85CC-ACD227634581}" type="slidenum">
              <a:t>39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6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8B6BE26-AEA1-485A-BED6-13C7A9372520}" type="slidenum">
              <a:t>39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2875" y="777875"/>
            <a:ext cx="6818313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8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D1503B5-5D56-468E-A1BB-AA65C8E57A96}" type="slidenum">
              <a:t>4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539B4DD-ED33-43E4-9F0C-F855B6913B1F}" type="slidenum">
              <a:t>4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70EB7F5-9406-43A7-AFCB-A4222FD9573D}" type="slidenum">
              <a:t>4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C94FFD8-2ACB-44A3-9E0A-B78793FF37CE}" type="slidenum">
              <a:t>4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2875" y="777875"/>
            <a:ext cx="6818313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/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67AC121-32B5-4913-A119-00E6EAB11A2A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29/08/2024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667C05F-6230-4BB7-915A-BE4F78F641E7}" type="slidenum">
              <a:t>40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ce réservé de la date 2"/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C8FC6FB-11C9-4464-B021-BFCF0B405227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29/08/2024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5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73EE24C-B0B6-4129-85CC-ACD227634581}" type="slidenum">
              <a:t>40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6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8B6BE26-AEA1-485A-BED6-13C7A9372520}" type="slidenum">
              <a:t>40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2875" y="777875"/>
            <a:ext cx="6818313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8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61E61C7-F920-4ABC-AB83-B53546790B77}" type="slidenum">
              <a:t>5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3634C8E-C994-4A50-B9FF-73F2DD365B22}" type="slidenum">
              <a:t>5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033C5B2-B4EA-4C21-BDBB-D549CE8E340A}" type="slidenum">
              <a:t>5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6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D6DC3CFA-F35E-49A2-AE32-AF39E79B2071}" type="slidenum">
              <a:t>6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1E61A86-FC59-4DB9-A115-B5D0C01C02B0}" type="slidenum">
              <a:t>6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4224885-78CA-4317-91D1-D04736EDDDCF}" type="slidenum">
              <a:t>6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223E112-C374-4C28-8C4F-826CF1F8A6FE}" type="slidenum">
              <a:t>6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2920" y="777960"/>
            <a:ext cx="6818399" cy="3836880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CAF1532-6C96-4C31-8671-803D310A4194}" type="slidenum">
              <a:t>7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1288" y="777875"/>
            <a:ext cx="6819900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4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4F96673-D536-4758-A28F-6920FE1D66FC}" type="slidenum">
              <a:t>8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6BF59A1-9809-422F-A6B0-9A9F1BA66EE7}" type="slidenum">
              <a:t>8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3524F66-30E2-4DDD-80D8-D3B928D427B9}" type="slidenum">
              <a:t>8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Espace réservé du numéro de diapositive 6"/>
          <p:cNvSpPr txBox="1"/>
          <p:nvPr/>
        </p:nvSpPr>
        <p:spPr>
          <a:xfrm>
            <a:off x="4021200" y="9722880"/>
            <a:ext cx="3083040" cy="51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DB4DFDC6-9436-4D82-9903-234ACA548769}" type="slidenum">
              <a:t>8</a:t>
            </a:fld>
            <a:endParaRPr lang="fr-FR" sz="13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2875" y="777875"/>
            <a:ext cx="6818313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/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F8CAE49-D37E-4653-BEDF-E915064AABEC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29/08/2024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B2A8FB60-96CC-4DD7-91E8-79C2F04D3DA6}" type="slidenum">
              <a:t>9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ce réservé de la date 2"/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38DA8CD-BA07-4AB5-BFB6-81905A8211F3}" type="datetime1">
              <a:rPr lang="fr-FR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Segoe UI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29/08/2024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5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393912D-3270-46E8-A784-A4B138439934}" type="slidenum">
              <a:t>9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Segoe UI" pitchFamily="2"/>
              <a:cs typeface="Tahoma" pitchFamily="2"/>
            </a:endParaRPr>
          </a:p>
        </p:txBody>
      </p:sp>
      <p:sp>
        <p:nvSpPr>
          <p:cNvPr id="6" name="Espace réservé du numéro de diapositive 6"/>
          <p:cNvSpPr txBox="1"/>
          <p:nvPr/>
        </p:nvSpPr>
        <p:spPr>
          <a:xfrm>
            <a:off x="3884759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DF9B6F50-A62D-487A-828E-C311F45A14EF}" type="slidenum">
              <a:t>9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2875" y="777875"/>
            <a:ext cx="6818313" cy="383698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8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 title="scalloped circle"/>
          <p:cNvSpPr/>
          <p:nvPr/>
        </p:nvSpPr>
        <p:spPr>
          <a:xfrm>
            <a:off x="3557160" y="631080"/>
            <a:ext cx="5235480" cy="5229360"/>
          </a:xfrm>
          <a:custGeom>
            <a:avLst/>
            <a:gdLst>
              <a:gd name="f0" fmla="val w"/>
              <a:gd name="f1" fmla="val h"/>
              <a:gd name="f2" fmla="val 0"/>
              <a:gd name="f3" fmla="val 3298"/>
              <a:gd name="f4" fmla="val 3294"/>
              <a:gd name="f5" fmla="val 1649"/>
              <a:gd name="f6" fmla="val 1681"/>
              <a:gd name="f7" fmla="val 3"/>
              <a:gd name="f8" fmla="val 1712"/>
              <a:gd name="f9" fmla="val 11"/>
              <a:gd name="f10" fmla="val 1742"/>
              <a:gd name="f11" fmla="val 23"/>
              <a:gd name="f12" fmla="val 1773"/>
              <a:gd name="f13" fmla="val 38"/>
              <a:gd name="f14" fmla="val 1802"/>
              <a:gd name="f15" fmla="val 55"/>
              <a:gd name="f16" fmla="val 1832"/>
              <a:gd name="f17" fmla="val 73"/>
              <a:gd name="f18" fmla="val 1862"/>
              <a:gd name="f19" fmla="val 89"/>
              <a:gd name="f20" fmla="val 1892"/>
              <a:gd name="f21" fmla="val 105"/>
              <a:gd name="f22" fmla="val 1921"/>
              <a:gd name="f23" fmla="val 117"/>
              <a:gd name="f24" fmla="val 1953"/>
              <a:gd name="f25" fmla="val 125"/>
              <a:gd name="f26" fmla="val 1984"/>
              <a:gd name="f27" fmla="val 129"/>
              <a:gd name="f28" fmla="val 2017"/>
              <a:gd name="f29" fmla="val 2051"/>
              <a:gd name="f30" fmla="val 127"/>
              <a:gd name="f31" fmla="val 2085"/>
              <a:gd name="f32" fmla="val 123"/>
              <a:gd name="f33" fmla="val 2119"/>
              <a:gd name="f34" fmla="val 118"/>
              <a:gd name="f35" fmla="val 2153"/>
              <a:gd name="f36" fmla="val 114"/>
              <a:gd name="f37" fmla="val 2187"/>
              <a:gd name="f38" fmla="val 111"/>
              <a:gd name="f39" fmla="val 2219"/>
              <a:gd name="f40" fmla="val 112"/>
              <a:gd name="f41" fmla="val 2250"/>
              <a:gd name="f42" fmla="val 116"/>
              <a:gd name="f43" fmla="val 2280"/>
              <a:gd name="f44" fmla="val 2305"/>
              <a:gd name="f45" fmla="val 138"/>
              <a:gd name="f46" fmla="val 2329"/>
              <a:gd name="f47" fmla="val 155"/>
              <a:gd name="f48" fmla="val 2350"/>
              <a:gd name="f49" fmla="val 175"/>
              <a:gd name="f50" fmla="val 2371"/>
              <a:gd name="f51" fmla="val 198"/>
              <a:gd name="f52" fmla="val 2390"/>
              <a:gd name="f53" fmla="val 222"/>
              <a:gd name="f54" fmla="val 2409"/>
              <a:gd name="f55" fmla="val 247"/>
              <a:gd name="f56" fmla="val 2428"/>
              <a:gd name="f57" fmla="val 272"/>
              <a:gd name="f58" fmla="val 2447"/>
              <a:gd name="f59" fmla="val 296"/>
              <a:gd name="f60" fmla="val 2467"/>
              <a:gd name="f61" fmla="val 319"/>
              <a:gd name="f62" fmla="val 2490"/>
              <a:gd name="f63" fmla="val 339"/>
              <a:gd name="f64" fmla="val 2512"/>
              <a:gd name="f65" fmla="val 357"/>
              <a:gd name="f66" fmla="val 2537"/>
              <a:gd name="f67" fmla="val 371"/>
              <a:gd name="f68" fmla="val 2564"/>
              <a:gd name="f69" fmla="val 383"/>
              <a:gd name="f70" fmla="val 2593"/>
              <a:gd name="f71" fmla="val 393"/>
              <a:gd name="f72" fmla="val 2623"/>
              <a:gd name="f73" fmla="val 402"/>
              <a:gd name="f74" fmla="val 2653"/>
              <a:gd name="f75" fmla="val 410"/>
              <a:gd name="f76" fmla="val 2684"/>
              <a:gd name="f77" fmla="val 418"/>
              <a:gd name="f78" fmla="val 2713"/>
              <a:gd name="f79" fmla="val 427"/>
              <a:gd name="f80" fmla="val 2742"/>
              <a:gd name="f81" fmla="val 437"/>
              <a:gd name="f82" fmla="val 2769"/>
              <a:gd name="f83" fmla="val 449"/>
              <a:gd name="f84" fmla="val 2793"/>
              <a:gd name="f85" fmla="val 464"/>
              <a:gd name="f86" fmla="val 2815"/>
              <a:gd name="f87" fmla="val 482"/>
              <a:gd name="f88" fmla="val 2833"/>
              <a:gd name="f89" fmla="val 504"/>
              <a:gd name="f90" fmla="val 2848"/>
              <a:gd name="f91" fmla="val 528"/>
              <a:gd name="f92" fmla="val 2860"/>
              <a:gd name="f93" fmla="val 555"/>
              <a:gd name="f94" fmla="val 2870"/>
              <a:gd name="f95" fmla="val 584"/>
              <a:gd name="f96" fmla="val 2879"/>
              <a:gd name="f97" fmla="val 613"/>
              <a:gd name="f98" fmla="val 2887"/>
              <a:gd name="f99" fmla="val 644"/>
              <a:gd name="f100" fmla="val 2895"/>
              <a:gd name="f101" fmla="val 674"/>
              <a:gd name="f102" fmla="val 2904"/>
              <a:gd name="f103" fmla="val 704"/>
              <a:gd name="f104" fmla="val 2914"/>
              <a:gd name="f105" fmla="val 733"/>
              <a:gd name="f106" fmla="val 2926"/>
              <a:gd name="f107" fmla="val 760"/>
              <a:gd name="f108" fmla="val 2940"/>
              <a:gd name="f109" fmla="val 785"/>
              <a:gd name="f110" fmla="val 2958"/>
              <a:gd name="f111" fmla="val 807"/>
              <a:gd name="f112" fmla="val 2978"/>
              <a:gd name="f113" fmla="val 830"/>
              <a:gd name="f114" fmla="val 3001"/>
              <a:gd name="f115" fmla="val 850"/>
              <a:gd name="f116" fmla="val 3025"/>
              <a:gd name="f117" fmla="val 869"/>
              <a:gd name="f118" fmla="val 3051"/>
              <a:gd name="f119" fmla="val 888"/>
              <a:gd name="f120" fmla="val 3076"/>
              <a:gd name="f121" fmla="val 907"/>
              <a:gd name="f122" fmla="val 3100"/>
              <a:gd name="f123" fmla="val 926"/>
              <a:gd name="f124" fmla="val 3123"/>
              <a:gd name="f125" fmla="val 947"/>
              <a:gd name="f126" fmla="val 3143"/>
              <a:gd name="f127" fmla="val 968"/>
              <a:gd name="f128" fmla="val 3160"/>
              <a:gd name="f129" fmla="val 992"/>
              <a:gd name="f130" fmla="val 3173"/>
              <a:gd name="f131" fmla="val 1017"/>
              <a:gd name="f132" fmla="val 3182"/>
              <a:gd name="f133" fmla="val 1047"/>
              <a:gd name="f134" fmla="val 3186"/>
              <a:gd name="f135" fmla="val 1078"/>
              <a:gd name="f136" fmla="val 3187"/>
              <a:gd name="f137" fmla="val 1110"/>
              <a:gd name="f138" fmla="val 3184"/>
              <a:gd name="f139" fmla="val 1144"/>
              <a:gd name="f140" fmla="val 3180"/>
              <a:gd name="f141" fmla="val 1178"/>
              <a:gd name="f142" fmla="val 3175"/>
              <a:gd name="f143" fmla="val 1212"/>
              <a:gd name="f144" fmla="val 3171"/>
              <a:gd name="f145" fmla="val 1246"/>
              <a:gd name="f146" fmla="val 3169"/>
              <a:gd name="f147" fmla="val 1280"/>
              <a:gd name="f148" fmla="val 1313"/>
              <a:gd name="f149" fmla="val 1344"/>
              <a:gd name="f150" fmla="val 3181"/>
              <a:gd name="f151" fmla="val 1375"/>
              <a:gd name="f152" fmla="val 3193"/>
              <a:gd name="f153" fmla="val 1404"/>
              <a:gd name="f154" fmla="val 3209"/>
              <a:gd name="f155" fmla="val 1434"/>
              <a:gd name="f156" fmla="val 3225"/>
              <a:gd name="f157" fmla="val 1464"/>
              <a:gd name="f158" fmla="val 3243"/>
              <a:gd name="f159" fmla="val 1494"/>
              <a:gd name="f160" fmla="val 3260"/>
              <a:gd name="f161" fmla="val 1523"/>
              <a:gd name="f162" fmla="val 3275"/>
              <a:gd name="f163" fmla="val 1554"/>
              <a:gd name="f164" fmla="val 3287"/>
              <a:gd name="f165" fmla="val 1584"/>
              <a:gd name="f166" fmla="val 3295"/>
              <a:gd name="f167" fmla="val 1615"/>
              <a:gd name="f168" fmla="val 1647"/>
              <a:gd name="f169" fmla="val 1679"/>
              <a:gd name="f170" fmla="val 1710"/>
              <a:gd name="f171" fmla="val 1740"/>
              <a:gd name="f172" fmla="val 1771"/>
              <a:gd name="f173" fmla="val 1800"/>
              <a:gd name="f174" fmla="val 1830"/>
              <a:gd name="f175" fmla="val 1860"/>
              <a:gd name="f176" fmla="val 1890"/>
              <a:gd name="f177" fmla="val 1919"/>
              <a:gd name="f178" fmla="val 1950"/>
              <a:gd name="f179" fmla="val 1981"/>
              <a:gd name="f180" fmla="val 2014"/>
              <a:gd name="f181" fmla="val 2048"/>
              <a:gd name="f182" fmla="val 2082"/>
              <a:gd name="f183" fmla="val 2116"/>
              <a:gd name="f184" fmla="val 2150"/>
              <a:gd name="f185" fmla="val 2184"/>
              <a:gd name="f186" fmla="val 2216"/>
              <a:gd name="f187" fmla="val 2247"/>
              <a:gd name="f188" fmla="val 2277"/>
              <a:gd name="f189" fmla="val 2302"/>
              <a:gd name="f190" fmla="val 2326"/>
              <a:gd name="f191" fmla="val 2347"/>
              <a:gd name="f192" fmla="val 2368"/>
              <a:gd name="f193" fmla="val 2387"/>
              <a:gd name="f194" fmla="val 2406"/>
              <a:gd name="f195" fmla="val 2425"/>
              <a:gd name="f196" fmla="val 2444"/>
              <a:gd name="f197" fmla="val 2464"/>
              <a:gd name="f198" fmla="val 2487"/>
              <a:gd name="f199" fmla="val 2509"/>
              <a:gd name="f200" fmla="val 2534"/>
              <a:gd name="f201" fmla="val 2561"/>
              <a:gd name="f202" fmla="val 2590"/>
              <a:gd name="f203" fmla="val 2620"/>
              <a:gd name="f204" fmla="val 2650"/>
              <a:gd name="f205" fmla="val 2681"/>
              <a:gd name="f206" fmla="val 2710"/>
              <a:gd name="f207" fmla="val 2739"/>
              <a:gd name="f208" fmla="val 2766"/>
              <a:gd name="f209" fmla="val 2790"/>
              <a:gd name="f210" fmla="val 2812"/>
              <a:gd name="f211" fmla="val 2830"/>
              <a:gd name="f212" fmla="val 2845"/>
              <a:gd name="f213" fmla="val 2857"/>
              <a:gd name="f214" fmla="val 2867"/>
              <a:gd name="f215" fmla="val 2876"/>
              <a:gd name="f216" fmla="val 2884"/>
              <a:gd name="f217" fmla="val 2892"/>
              <a:gd name="f218" fmla="val 2901"/>
              <a:gd name="f219" fmla="val 2911"/>
              <a:gd name="f220" fmla="val 2923"/>
              <a:gd name="f221" fmla="val 2937"/>
              <a:gd name="f222" fmla="val 2955"/>
              <a:gd name="f223" fmla="val 2975"/>
              <a:gd name="f224" fmla="val 2998"/>
              <a:gd name="f225" fmla="val 3022"/>
              <a:gd name="f226" fmla="val 3047"/>
              <a:gd name="f227" fmla="val 3072"/>
              <a:gd name="f228" fmla="val 3096"/>
              <a:gd name="f229" fmla="val 3119"/>
              <a:gd name="f230" fmla="val 3139"/>
              <a:gd name="f231" fmla="val 3156"/>
              <a:gd name="f232" fmla="val 3178"/>
              <a:gd name="f233" fmla="val 3183"/>
              <a:gd name="f234" fmla="val 3176"/>
              <a:gd name="f235" fmla="val 3167"/>
              <a:gd name="f236" fmla="val 3165"/>
              <a:gd name="f237" fmla="val 3177"/>
              <a:gd name="f238" fmla="val 3189"/>
              <a:gd name="f239" fmla="val 3205"/>
              <a:gd name="f240" fmla="val 3221"/>
              <a:gd name="f241" fmla="val 3239"/>
              <a:gd name="f242" fmla="val 3256"/>
              <a:gd name="f243" fmla="val 3271"/>
              <a:gd name="f244" fmla="val 3283"/>
              <a:gd name="f245" fmla="val 3291"/>
              <a:gd name="f246" fmla="val 1617"/>
              <a:gd name="f247" fmla="val 1586"/>
              <a:gd name="f248" fmla="val 1556"/>
              <a:gd name="f249" fmla="val 1525"/>
              <a:gd name="f250" fmla="val 1496"/>
              <a:gd name="f251" fmla="val 1466"/>
              <a:gd name="f252" fmla="val 1436"/>
              <a:gd name="f253" fmla="val 1406"/>
              <a:gd name="f254" fmla="val 1376"/>
              <a:gd name="f255" fmla="val 1345"/>
              <a:gd name="f256" fmla="val 1314"/>
              <a:gd name="f257" fmla="val 1281"/>
              <a:gd name="f258" fmla="val 1247"/>
              <a:gd name="f259" fmla="val 1213"/>
              <a:gd name="f260" fmla="val 1179"/>
              <a:gd name="f261" fmla="val 1145"/>
              <a:gd name="f262" fmla="val 1111"/>
              <a:gd name="f263" fmla="val 1079"/>
              <a:gd name="f264" fmla="val 1048"/>
              <a:gd name="f265" fmla="val 1018"/>
              <a:gd name="f266" fmla="val 993"/>
              <a:gd name="f267" fmla="val 969"/>
              <a:gd name="f268" fmla="val 948"/>
              <a:gd name="f269" fmla="val 927"/>
              <a:gd name="f270" fmla="val 908"/>
              <a:gd name="f271" fmla="val 889"/>
              <a:gd name="f272" fmla="val 870"/>
              <a:gd name="f273" fmla="val 851"/>
              <a:gd name="f274" fmla="val 831"/>
              <a:gd name="f275" fmla="val 808"/>
              <a:gd name="f276" fmla="val 786"/>
              <a:gd name="f277" fmla="val 761"/>
              <a:gd name="f278" fmla="val 734"/>
              <a:gd name="f279" fmla="val 705"/>
              <a:gd name="f280" fmla="val 675"/>
              <a:gd name="f281" fmla="val 645"/>
              <a:gd name="f282" fmla="val 614"/>
              <a:gd name="f283" fmla="val 585"/>
              <a:gd name="f284" fmla="val 556"/>
              <a:gd name="f285" fmla="val 529"/>
              <a:gd name="f286" fmla="val 505"/>
              <a:gd name="f287" fmla="val 483"/>
              <a:gd name="f288" fmla="val 465"/>
              <a:gd name="f289" fmla="val 450"/>
              <a:gd name="f290" fmla="val 438"/>
              <a:gd name="f291" fmla="val 428"/>
              <a:gd name="f292" fmla="val 419"/>
              <a:gd name="f293" fmla="val 411"/>
              <a:gd name="f294" fmla="val 403"/>
              <a:gd name="f295" fmla="val 394"/>
              <a:gd name="f296" fmla="val 384"/>
              <a:gd name="f297" fmla="val 372"/>
              <a:gd name="f298" fmla="val 358"/>
              <a:gd name="f299" fmla="val 340"/>
              <a:gd name="f300" fmla="val 320"/>
              <a:gd name="f301" fmla="val 297"/>
              <a:gd name="f302" fmla="val 90"/>
              <a:gd name="f303" fmla="*/ f0 1 3298"/>
              <a:gd name="f304" fmla="*/ f1 1 3294"/>
              <a:gd name="f305" fmla="+- f4 0 f2"/>
              <a:gd name="f306" fmla="+- f3 0 f2"/>
              <a:gd name="f307" fmla="*/ f306 1 3298"/>
              <a:gd name="f308" fmla="*/ f305 1 3294"/>
              <a:gd name="f309" fmla="*/ 0 1 f307"/>
              <a:gd name="f310" fmla="*/ f3 1 f307"/>
              <a:gd name="f311" fmla="*/ 0 1 f308"/>
              <a:gd name="f312" fmla="*/ f4 1 f308"/>
              <a:gd name="f313" fmla="*/ f309 f303 1"/>
              <a:gd name="f314" fmla="*/ f310 f303 1"/>
              <a:gd name="f315" fmla="*/ f312 f304 1"/>
              <a:gd name="f316" fmla="*/ f311 f30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3" t="f316" r="f314" b="f315"/>
            <a:pathLst>
              <a:path w="3298" h="3294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7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25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lnTo>
                  <a:pt x="f126" y="f127"/>
                </a:lnTo>
                <a:lnTo>
                  <a:pt x="f128" y="f129"/>
                </a:lnTo>
                <a:lnTo>
                  <a:pt x="f130" y="f131"/>
                </a:lnTo>
                <a:lnTo>
                  <a:pt x="f132" y="f133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39"/>
                </a:lnTo>
                <a:lnTo>
                  <a:pt x="f140" y="f141"/>
                </a:lnTo>
                <a:lnTo>
                  <a:pt x="f142" y="f143"/>
                </a:lnTo>
                <a:lnTo>
                  <a:pt x="f144" y="f145"/>
                </a:lnTo>
                <a:lnTo>
                  <a:pt x="f146" y="f147"/>
                </a:lnTo>
                <a:lnTo>
                  <a:pt x="f146" y="f148"/>
                </a:lnTo>
                <a:lnTo>
                  <a:pt x="f130" y="f149"/>
                </a:lnTo>
                <a:lnTo>
                  <a:pt x="f150" y="f151"/>
                </a:lnTo>
                <a:lnTo>
                  <a:pt x="f152" y="f153"/>
                </a:lnTo>
                <a:lnTo>
                  <a:pt x="f154" y="f155"/>
                </a:lnTo>
                <a:lnTo>
                  <a:pt x="f156" y="f157"/>
                </a:lnTo>
                <a:lnTo>
                  <a:pt x="f158" y="f159"/>
                </a:lnTo>
                <a:lnTo>
                  <a:pt x="f160" y="f161"/>
                </a:lnTo>
                <a:lnTo>
                  <a:pt x="f162" y="f163"/>
                </a:lnTo>
                <a:lnTo>
                  <a:pt x="f164" y="f165"/>
                </a:lnTo>
                <a:lnTo>
                  <a:pt x="f166" y="f167"/>
                </a:lnTo>
                <a:lnTo>
                  <a:pt x="f3" y="f168"/>
                </a:lnTo>
                <a:lnTo>
                  <a:pt x="f166" y="f169"/>
                </a:lnTo>
                <a:lnTo>
                  <a:pt x="f164" y="f170"/>
                </a:lnTo>
                <a:lnTo>
                  <a:pt x="f162" y="f171"/>
                </a:lnTo>
                <a:lnTo>
                  <a:pt x="f160" y="f172"/>
                </a:lnTo>
                <a:lnTo>
                  <a:pt x="f158" y="f173"/>
                </a:lnTo>
                <a:lnTo>
                  <a:pt x="f156" y="f174"/>
                </a:lnTo>
                <a:lnTo>
                  <a:pt x="f154" y="f175"/>
                </a:lnTo>
                <a:lnTo>
                  <a:pt x="f152" y="f176"/>
                </a:lnTo>
                <a:lnTo>
                  <a:pt x="f150" y="f177"/>
                </a:lnTo>
                <a:lnTo>
                  <a:pt x="f130" y="f178"/>
                </a:lnTo>
                <a:lnTo>
                  <a:pt x="f146" y="f179"/>
                </a:lnTo>
                <a:lnTo>
                  <a:pt x="f146" y="f180"/>
                </a:lnTo>
                <a:lnTo>
                  <a:pt x="f144" y="f181"/>
                </a:lnTo>
                <a:lnTo>
                  <a:pt x="f142" y="f182"/>
                </a:lnTo>
                <a:lnTo>
                  <a:pt x="f140" y="f183"/>
                </a:lnTo>
                <a:lnTo>
                  <a:pt x="f138" y="f184"/>
                </a:lnTo>
                <a:lnTo>
                  <a:pt x="f136" y="f185"/>
                </a:lnTo>
                <a:lnTo>
                  <a:pt x="f134" y="f186"/>
                </a:lnTo>
                <a:lnTo>
                  <a:pt x="f132" y="f187"/>
                </a:lnTo>
                <a:lnTo>
                  <a:pt x="f130" y="f188"/>
                </a:lnTo>
                <a:lnTo>
                  <a:pt x="f128" y="f189"/>
                </a:lnTo>
                <a:lnTo>
                  <a:pt x="f126" y="f190"/>
                </a:lnTo>
                <a:lnTo>
                  <a:pt x="f124" y="f191"/>
                </a:lnTo>
                <a:lnTo>
                  <a:pt x="f122" y="f192"/>
                </a:lnTo>
                <a:lnTo>
                  <a:pt x="f120" y="f193"/>
                </a:lnTo>
                <a:lnTo>
                  <a:pt x="f118" y="f194"/>
                </a:lnTo>
                <a:lnTo>
                  <a:pt x="f116" y="f195"/>
                </a:lnTo>
                <a:lnTo>
                  <a:pt x="f114" y="f196"/>
                </a:lnTo>
                <a:lnTo>
                  <a:pt x="f112" y="f197"/>
                </a:lnTo>
                <a:lnTo>
                  <a:pt x="f110" y="f198"/>
                </a:lnTo>
                <a:lnTo>
                  <a:pt x="f108" y="f199"/>
                </a:lnTo>
                <a:lnTo>
                  <a:pt x="f106" y="f200"/>
                </a:lnTo>
                <a:lnTo>
                  <a:pt x="f104" y="f201"/>
                </a:lnTo>
                <a:lnTo>
                  <a:pt x="f102" y="f202"/>
                </a:lnTo>
                <a:lnTo>
                  <a:pt x="f100" y="f203"/>
                </a:lnTo>
                <a:lnTo>
                  <a:pt x="f98" y="f204"/>
                </a:lnTo>
                <a:lnTo>
                  <a:pt x="f96" y="f205"/>
                </a:lnTo>
                <a:lnTo>
                  <a:pt x="f94" y="f206"/>
                </a:lnTo>
                <a:lnTo>
                  <a:pt x="f92" y="f207"/>
                </a:lnTo>
                <a:lnTo>
                  <a:pt x="f90" y="f208"/>
                </a:lnTo>
                <a:lnTo>
                  <a:pt x="f88" y="f209"/>
                </a:lnTo>
                <a:lnTo>
                  <a:pt x="f86" y="f210"/>
                </a:lnTo>
                <a:lnTo>
                  <a:pt x="f84" y="f211"/>
                </a:lnTo>
                <a:lnTo>
                  <a:pt x="f82" y="f212"/>
                </a:lnTo>
                <a:lnTo>
                  <a:pt x="f80" y="f213"/>
                </a:lnTo>
                <a:lnTo>
                  <a:pt x="f78" y="f214"/>
                </a:lnTo>
                <a:lnTo>
                  <a:pt x="f76" y="f215"/>
                </a:lnTo>
                <a:lnTo>
                  <a:pt x="f74" y="f216"/>
                </a:lnTo>
                <a:lnTo>
                  <a:pt x="f72" y="f217"/>
                </a:lnTo>
                <a:lnTo>
                  <a:pt x="f70" y="f218"/>
                </a:lnTo>
                <a:lnTo>
                  <a:pt x="f68" y="f219"/>
                </a:lnTo>
                <a:lnTo>
                  <a:pt x="f66" y="f220"/>
                </a:lnTo>
                <a:lnTo>
                  <a:pt x="f64" y="f221"/>
                </a:lnTo>
                <a:lnTo>
                  <a:pt x="f62" y="f222"/>
                </a:lnTo>
                <a:lnTo>
                  <a:pt x="f60" y="f223"/>
                </a:lnTo>
                <a:lnTo>
                  <a:pt x="f58" y="f224"/>
                </a:lnTo>
                <a:lnTo>
                  <a:pt x="f56" y="f225"/>
                </a:lnTo>
                <a:lnTo>
                  <a:pt x="f54" y="f226"/>
                </a:lnTo>
                <a:lnTo>
                  <a:pt x="f52" y="f227"/>
                </a:lnTo>
                <a:lnTo>
                  <a:pt x="f50" y="f228"/>
                </a:lnTo>
                <a:lnTo>
                  <a:pt x="f48" y="f229"/>
                </a:lnTo>
                <a:lnTo>
                  <a:pt x="f46" y="f230"/>
                </a:lnTo>
                <a:lnTo>
                  <a:pt x="f44" y="f231"/>
                </a:lnTo>
                <a:lnTo>
                  <a:pt x="f43" y="f146"/>
                </a:lnTo>
                <a:lnTo>
                  <a:pt x="f41" y="f232"/>
                </a:lnTo>
                <a:lnTo>
                  <a:pt x="f39" y="f132"/>
                </a:lnTo>
                <a:lnTo>
                  <a:pt x="f37" y="f233"/>
                </a:lnTo>
                <a:lnTo>
                  <a:pt x="f35" y="f140"/>
                </a:lnTo>
                <a:lnTo>
                  <a:pt x="f33" y="f234"/>
                </a:lnTo>
                <a:lnTo>
                  <a:pt x="f31" y="f144"/>
                </a:lnTo>
                <a:lnTo>
                  <a:pt x="f29" y="f235"/>
                </a:lnTo>
                <a:lnTo>
                  <a:pt x="f28" y="f236"/>
                </a:lnTo>
                <a:lnTo>
                  <a:pt x="f26" y="f236"/>
                </a:lnTo>
                <a:lnTo>
                  <a:pt x="f24" y="f146"/>
                </a:lnTo>
                <a:lnTo>
                  <a:pt x="f22" y="f237"/>
                </a:lnTo>
                <a:lnTo>
                  <a:pt x="f20" y="f238"/>
                </a:lnTo>
                <a:lnTo>
                  <a:pt x="f18" y="f239"/>
                </a:lnTo>
                <a:lnTo>
                  <a:pt x="f16" y="f240"/>
                </a:lnTo>
                <a:lnTo>
                  <a:pt x="f14" y="f241"/>
                </a:lnTo>
                <a:lnTo>
                  <a:pt x="f12" y="f242"/>
                </a:lnTo>
                <a:lnTo>
                  <a:pt x="f10" y="f243"/>
                </a:lnTo>
                <a:lnTo>
                  <a:pt x="f8" y="f244"/>
                </a:lnTo>
                <a:lnTo>
                  <a:pt x="f6" y="f245"/>
                </a:lnTo>
                <a:lnTo>
                  <a:pt x="f5" y="f4"/>
                </a:lnTo>
                <a:lnTo>
                  <a:pt x="f246" y="f245"/>
                </a:lnTo>
                <a:lnTo>
                  <a:pt x="f247" y="f244"/>
                </a:lnTo>
                <a:lnTo>
                  <a:pt x="f248" y="f243"/>
                </a:lnTo>
                <a:lnTo>
                  <a:pt x="f249" y="f242"/>
                </a:lnTo>
                <a:lnTo>
                  <a:pt x="f250" y="f241"/>
                </a:lnTo>
                <a:lnTo>
                  <a:pt x="f251" y="f240"/>
                </a:lnTo>
                <a:lnTo>
                  <a:pt x="f252" y="f239"/>
                </a:lnTo>
                <a:lnTo>
                  <a:pt x="f253" y="f238"/>
                </a:lnTo>
                <a:lnTo>
                  <a:pt x="f254" y="f237"/>
                </a:lnTo>
                <a:lnTo>
                  <a:pt x="f255" y="f146"/>
                </a:lnTo>
                <a:lnTo>
                  <a:pt x="f256" y="f236"/>
                </a:lnTo>
                <a:lnTo>
                  <a:pt x="f257" y="f236"/>
                </a:lnTo>
                <a:lnTo>
                  <a:pt x="f258" y="f235"/>
                </a:lnTo>
                <a:lnTo>
                  <a:pt x="f259" y="f144"/>
                </a:lnTo>
                <a:lnTo>
                  <a:pt x="f260" y="f234"/>
                </a:lnTo>
                <a:lnTo>
                  <a:pt x="f261" y="f140"/>
                </a:lnTo>
                <a:lnTo>
                  <a:pt x="f262" y="f233"/>
                </a:lnTo>
                <a:lnTo>
                  <a:pt x="f263" y="f132"/>
                </a:lnTo>
                <a:lnTo>
                  <a:pt x="f264" y="f232"/>
                </a:lnTo>
                <a:lnTo>
                  <a:pt x="f265" y="f146"/>
                </a:lnTo>
                <a:lnTo>
                  <a:pt x="f266" y="f231"/>
                </a:lnTo>
                <a:lnTo>
                  <a:pt x="f267" y="f230"/>
                </a:lnTo>
                <a:lnTo>
                  <a:pt x="f268" y="f229"/>
                </a:lnTo>
                <a:lnTo>
                  <a:pt x="f269" y="f228"/>
                </a:lnTo>
                <a:lnTo>
                  <a:pt x="f270" y="f227"/>
                </a:lnTo>
                <a:lnTo>
                  <a:pt x="f271" y="f226"/>
                </a:lnTo>
                <a:lnTo>
                  <a:pt x="f272" y="f225"/>
                </a:lnTo>
                <a:lnTo>
                  <a:pt x="f273" y="f224"/>
                </a:lnTo>
                <a:lnTo>
                  <a:pt x="f274" y="f223"/>
                </a:lnTo>
                <a:lnTo>
                  <a:pt x="f275" y="f222"/>
                </a:lnTo>
                <a:lnTo>
                  <a:pt x="f276" y="f221"/>
                </a:lnTo>
                <a:lnTo>
                  <a:pt x="f277" y="f220"/>
                </a:lnTo>
                <a:lnTo>
                  <a:pt x="f278" y="f219"/>
                </a:lnTo>
                <a:lnTo>
                  <a:pt x="f279" y="f218"/>
                </a:lnTo>
                <a:lnTo>
                  <a:pt x="f280" y="f217"/>
                </a:lnTo>
                <a:lnTo>
                  <a:pt x="f281" y="f216"/>
                </a:lnTo>
                <a:lnTo>
                  <a:pt x="f282" y="f215"/>
                </a:lnTo>
                <a:lnTo>
                  <a:pt x="f283" y="f214"/>
                </a:lnTo>
                <a:lnTo>
                  <a:pt x="f284" y="f213"/>
                </a:lnTo>
                <a:lnTo>
                  <a:pt x="f285" y="f212"/>
                </a:lnTo>
                <a:lnTo>
                  <a:pt x="f286" y="f211"/>
                </a:lnTo>
                <a:lnTo>
                  <a:pt x="f287" y="f210"/>
                </a:lnTo>
                <a:lnTo>
                  <a:pt x="f288" y="f209"/>
                </a:lnTo>
                <a:lnTo>
                  <a:pt x="f289" y="f208"/>
                </a:lnTo>
                <a:lnTo>
                  <a:pt x="f290" y="f207"/>
                </a:lnTo>
                <a:lnTo>
                  <a:pt x="f291" y="f206"/>
                </a:lnTo>
                <a:lnTo>
                  <a:pt x="f292" y="f205"/>
                </a:lnTo>
                <a:lnTo>
                  <a:pt x="f293" y="f204"/>
                </a:lnTo>
                <a:lnTo>
                  <a:pt x="f294" y="f203"/>
                </a:lnTo>
                <a:lnTo>
                  <a:pt x="f295" y="f202"/>
                </a:lnTo>
                <a:lnTo>
                  <a:pt x="f296" y="f201"/>
                </a:lnTo>
                <a:lnTo>
                  <a:pt x="f297" y="f200"/>
                </a:lnTo>
                <a:lnTo>
                  <a:pt x="f298" y="f199"/>
                </a:lnTo>
                <a:lnTo>
                  <a:pt x="f299" y="f198"/>
                </a:lnTo>
                <a:lnTo>
                  <a:pt x="f300" y="f197"/>
                </a:lnTo>
                <a:lnTo>
                  <a:pt x="f301" y="f196"/>
                </a:lnTo>
                <a:lnTo>
                  <a:pt x="f57" y="f195"/>
                </a:lnTo>
                <a:lnTo>
                  <a:pt x="f55" y="f194"/>
                </a:lnTo>
                <a:lnTo>
                  <a:pt x="f53" y="f193"/>
                </a:lnTo>
                <a:lnTo>
                  <a:pt x="f51" y="f192"/>
                </a:lnTo>
                <a:lnTo>
                  <a:pt x="f49" y="f191"/>
                </a:lnTo>
                <a:lnTo>
                  <a:pt x="f47" y="f190"/>
                </a:lnTo>
                <a:lnTo>
                  <a:pt x="f45" y="f189"/>
                </a:lnTo>
                <a:lnTo>
                  <a:pt x="f25" y="f188"/>
                </a:lnTo>
                <a:lnTo>
                  <a:pt x="f42" y="f187"/>
                </a:lnTo>
                <a:lnTo>
                  <a:pt x="f40" y="f186"/>
                </a:lnTo>
                <a:lnTo>
                  <a:pt x="f38" y="f185"/>
                </a:lnTo>
                <a:lnTo>
                  <a:pt x="f36" y="f184"/>
                </a:lnTo>
                <a:lnTo>
                  <a:pt x="f34" y="f183"/>
                </a:lnTo>
                <a:lnTo>
                  <a:pt x="f32" y="f182"/>
                </a:lnTo>
                <a:lnTo>
                  <a:pt x="f30" y="f181"/>
                </a:lnTo>
                <a:lnTo>
                  <a:pt x="f27" y="f180"/>
                </a:lnTo>
                <a:lnTo>
                  <a:pt x="f27" y="f179"/>
                </a:lnTo>
                <a:lnTo>
                  <a:pt x="f25" y="f178"/>
                </a:lnTo>
                <a:lnTo>
                  <a:pt x="f23" y="f177"/>
                </a:lnTo>
                <a:lnTo>
                  <a:pt x="f21" y="f176"/>
                </a:lnTo>
                <a:lnTo>
                  <a:pt x="f302" y="f175"/>
                </a:lnTo>
                <a:lnTo>
                  <a:pt x="f17" y="f174"/>
                </a:lnTo>
                <a:lnTo>
                  <a:pt x="f15" y="f173"/>
                </a:lnTo>
                <a:lnTo>
                  <a:pt x="f13" y="f172"/>
                </a:lnTo>
                <a:lnTo>
                  <a:pt x="f11" y="f171"/>
                </a:lnTo>
                <a:lnTo>
                  <a:pt x="f9" y="f170"/>
                </a:lnTo>
                <a:lnTo>
                  <a:pt x="f7" y="f169"/>
                </a:lnTo>
                <a:lnTo>
                  <a:pt x="f2" y="f168"/>
                </a:lnTo>
                <a:lnTo>
                  <a:pt x="f7" y="f167"/>
                </a:lnTo>
                <a:lnTo>
                  <a:pt x="f9" y="f165"/>
                </a:lnTo>
                <a:lnTo>
                  <a:pt x="f11" y="f163"/>
                </a:lnTo>
                <a:lnTo>
                  <a:pt x="f13" y="f161"/>
                </a:lnTo>
                <a:lnTo>
                  <a:pt x="f15" y="f159"/>
                </a:lnTo>
                <a:lnTo>
                  <a:pt x="f17" y="f157"/>
                </a:lnTo>
                <a:lnTo>
                  <a:pt x="f302" y="f155"/>
                </a:lnTo>
                <a:lnTo>
                  <a:pt x="f21" y="f153"/>
                </a:lnTo>
                <a:lnTo>
                  <a:pt x="f23" y="f151"/>
                </a:lnTo>
                <a:lnTo>
                  <a:pt x="f25" y="f149"/>
                </a:lnTo>
                <a:lnTo>
                  <a:pt x="f27" y="f148"/>
                </a:lnTo>
                <a:lnTo>
                  <a:pt x="f27" y="f147"/>
                </a:lnTo>
                <a:lnTo>
                  <a:pt x="f30" y="f145"/>
                </a:lnTo>
                <a:lnTo>
                  <a:pt x="f32" y="f143"/>
                </a:lnTo>
                <a:lnTo>
                  <a:pt x="f34" y="f141"/>
                </a:lnTo>
                <a:lnTo>
                  <a:pt x="f36" y="f139"/>
                </a:lnTo>
                <a:lnTo>
                  <a:pt x="f38" y="f137"/>
                </a:lnTo>
                <a:lnTo>
                  <a:pt x="f40" y="f135"/>
                </a:lnTo>
                <a:lnTo>
                  <a:pt x="f42" y="f133"/>
                </a:lnTo>
                <a:lnTo>
                  <a:pt x="f25" y="f131"/>
                </a:lnTo>
                <a:lnTo>
                  <a:pt x="f45" y="f129"/>
                </a:lnTo>
                <a:lnTo>
                  <a:pt x="f47" y="f127"/>
                </a:lnTo>
                <a:lnTo>
                  <a:pt x="f49" y="f125"/>
                </a:lnTo>
                <a:lnTo>
                  <a:pt x="f51" y="f123"/>
                </a:lnTo>
                <a:lnTo>
                  <a:pt x="f53" y="f121"/>
                </a:lnTo>
                <a:lnTo>
                  <a:pt x="f55" y="f119"/>
                </a:lnTo>
                <a:lnTo>
                  <a:pt x="f57" y="f117"/>
                </a:lnTo>
                <a:lnTo>
                  <a:pt x="f301" y="f115"/>
                </a:lnTo>
                <a:lnTo>
                  <a:pt x="f300" y="f113"/>
                </a:lnTo>
                <a:lnTo>
                  <a:pt x="f299" y="f111"/>
                </a:lnTo>
                <a:lnTo>
                  <a:pt x="f298" y="f109"/>
                </a:lnTo>
                <a:lnTo>
                  <a:pt x="f297" y="f107"/>
                </a:lnTo>
                <a:lnTo>
                  <a:pt x="f296" y="f105"/>
                </a:lnTo>
                <a:lnTo>
                  <a:pt x="f295" y="f103"/>
                </a:lnTo>
                <a:lnTo>
                  <a:pt x="f294" y="f101"/>
                </a:lnTo>
                <a:lnTo>
                  <a:pt x="f293" y="f99"/>
                </a:lnTo>
                <a:lnTo>
                  <a:pt x="f292" y="f97"/>
                </a:lnTo>
                <a:lnTo>
                  <a:pt x="f291" y="f95"/>
                </a:lnTo>
                <a:lnTo>
                  <a:pt x="f290" y="f93"/>
                </a:lnTo>
                <a:lnTo>
                  <a:pt x="f289" y="f91"/>
                </a:lnTo>
                <a:lnTo>
                  <a:pt x="f288" y="f89"/>
                </a:lnTo>
                <a:lnTo>
                  <a:pt x="f287" y="f87"/>
                </a:lnTo>
                <a:lnTo>
                  <a:pt x="f286" y="f85"/>
                </a:lnTo>
                <a:lnTo>
                  <a:pt x="f285" y="f83"/>
                </a:lnTo>
                <a:lnTo>
                  <a:pt x="f284" y="f81"/>
                </a:lnTo>
                <a:lnTo>
                  <a:pt x="f283" y="f79"/>
                </a:lnTo>
                <a:lnTo>
                  <a:pt x="f282" y="f77"/>
                </a:lnTo>
                <a:lnTo>
                  <a:pt x="f281" y="f75"/>
                </a:lnTo>
                <a:lnTo>
                  <a:pt x="f280" y="f73"/>
                </a:lnTo>
                <a:lnTo>
                  <a:pt x="f279" y="f71"/>
                </a:lnTo>
                <a:lnTo>
                  <a:pt x="f278" y="f69"/>
                </a:lnTo>
                <a:lnTo>
                  <a:pt x="f277" y="f67"/>
                </a:lnTo>
                <a:lnTo>
                  <a:pt x="f276" y="f65"/>
                </a:lnTo>
                <a:lnTo>
                  <a:pt x="f275" y="f63"/>
                </a:lnTo>
                <a:lnTo>
                  <a:pt x="f274" y="f61"/>
                </a:lnTo>
                <a:lnTo>
                  <a:pt x="f273" y="f59"/>
                </a:lnTo>
                <a:lnTo>
                  <a:pt x="f272" y="f57"/>
                </a:lnTo>
                <a:lnTo>
                  <a:pt x="f271" y="f55"/>
                </a:lnTo>
                <a:lnTo>
                  <a:pt x="f270" y="f53"/>
                </a:lnTo>
                <a:lnTo>
                  <a:pt x="f269" y="f51"/>
                </a:lnTo>
                <a:lnTo>
                  <a:pt x="f268" y="f49"/>
                </a:lnTo>
                <a:lnTo>
                  <a:pt x="f267" y="f47"/>
                </a:lnTo>
                <a:lnTo>
                  <a:pt x="f266" y="f45"/>
                </a:lnTo>
                <a:lnTo>
                  <a:pt x="f265" y="f25"/>
                </a:lnTo>
                <a:lnTo>
                  <a:pt x="f264" y="f42"/>
                </a:lnTo>
                <a:lnTo>
                  <a:pt x="f263" y="f40"/>
                </a:lnTo>
                <a:lnTo>
                  <a:pt x="f262" y="f38"/>
                </a:lnTo>
                <a:lnTo>
                  <a:pt x="f261" y="f36"/>
                </a:lnTo>
                <a:lnTo>
                  <a:pt x="f260" y="f34"/>
                </a:lnTo>
                <a:lnTo>
                  <a:pt x="f259" y="f32"/>
                </a:lnTo>
                <a:lnTo>
                  <a:pt x="f258" y="f30"/>
                </a:lnTo>
                <a:lnTo>
                  <a:pt x="f257" y="f27"/>
                </a:lnTo>
                <a:lnTo>
                  <a:pt x="f256" y="f27"/>
                </a:lnTo>
                <a:lnTo>
                  <a:pt x="f255" y="f25"/>
                </a:lnTo>
                <a:lnTo>
                  <a:pt x="f254" y="f23"/>
                </a:lnTo>
                <a:lnTo>
                  <a:pt x="f253" y="f21"/>
                </a:lnTo>
                <a:lnTo>
                  <a:pt x="f252" y="f19"/>
                </a:lnTo>
                <a:lnTo>
                  <a:pt x="f251" y="f17"/>
                </a:lnTo>
                <a:lnTo>
                  <a:pt x="f250" y="f15"/>
                </a:lnTo>
                <a:lnTo>
                  <a:pt x="f249" y="f13"/>
                </a:lnTo>
                <a:lnTo>
                  <a:pt x="f248" y="f11"/>
                </a:lnTo>
                <a:lnTo>
                  <a:pt x="f247" y="f9"/>
                </a:lnTo>
                <a:lnTo>
                  <a:pt x="f246" y="f7"/>
                </a:lnTo>
                <a:lnTo>
                  <a:pt x="f5" y="f2"/>
                </a:lnTo>
                <a:close/>
              </a:path>
            </a:pathLst>
          </a:custGeom>
          <a:solidFill>
            <a:srgbClr val="F3F3F2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1078559" y="1098360"/>
            <a:ext cx="10318320" cy="4394879"/>
          </a:xfrm>
        </p:spPr>
        <p:txBody>
          <a:bodyPr anchor="ctr" anchorCtr="1"/>
          <a:lstStyle>
            <a:lvl1pPr algn="ctr">
              <a:defRPr sz="10000" spc="799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2215080" y="5979240"/>
            <a:ext cx="8045280" cy="742319"/>
          </a:xfrm>
        </p:spPr>
        <p:txBody>
          <a:bodyPr anchorCtr="1"/>
          <a:lstStyle>
            <a:lvl1pPr marL="0" indent="0" algn="ctr">
              <a:lnSpc>
                <a:spcPct val="100000"/>
              </a:lnSpc>
              <a:buNone/>
              <a:defRPr b="1" spc="400">
                <a:ln>
                  <a:noFill/>
                </a:ln>
                <a:solidFill>
                  <a:srgbClr val="0B082E"/>
                </a:solidFill>
              </a:defRPr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1078559" y="6375600"/>
            <a:ext cx="2329560" cy="348480"/>
          </a:xfrm>
        </p:spPr>
        <p:txBody>
          <a:bodyPr/>
          <a:lstStyle>
            <a:lvl1pPr>
              <a:defRPr>
                <a:solidFill>
                  <a:srgbClr val="27606D"/>
                </a:solidFill>
              </a:defRPr>
            </a:lvl1pPr>
          </a:lstStyle>
          <a:p>
            <a:pPr lvl="0"/>
            <a:fld id="{7403A335-F1D8-4B3F-B9D0-8FD01128B9FE}" type="datetime1">
              <a:rPr lang="en-US"/>
              <a:pPr lvl="0"/>
              <a:t>8/29/2024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4180320" y="6375600"/>
            <a:ext cx="4114800" cy="345960"/>
          </a:xfrm>
        </p:spPr>
        <p:txBody>
          <a:bodyPr/>
          <a:lstStyle>
            <a:lvl1pPr>
              <a:defRPr>
                <a:solidFill>
                  <a:srgbClr val="27606D"/>
                </a:solidFill>
              </a:defRPr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9067320" y="6375600"/>
            <a:ext cx="2329560" cy="345960"/>
          </a:xfrm>
        </p:spPr>
        <p:txBody>
          <a:bodyPr/>
          <a:lstStyle>
            <a:lvl1pPr>
              <a:defRPr>
                <a:solidFill>
                  <a:srgbClr val="27606D"/>
                </a:solidFill>
              </a:defRPr>
            </a:lvl1pPr>
          </a:lstStyle>
          <a:p>
            <a:pPr lvl="0"/>
            <a:fld id="{9F3286F4-34D1-46B8-A24A-4BC0B9DE3BB3}" type="slidenum">
              <a:t>‹N°›</a:t>
            </a:fld>
            <a:endParaRPr lang="en-US"/>
          </a:p>
        </p:txBody>
      </p:sp>
      <p:sp>
        <p:nvSpPr>
          <p:cNvPr id="8" name="Rectangle 12" title="left edge border"/>
          <p:cNvSpPr/>
          <p:nvPr/>
        </p:nvSpPr>
        <p:spPr>
          <a:xfrm>
            <a:off x="0" y="0"/>
            <a:ext cx="283320" cy="6858000"/>
          </a:xfrm>
          <a:prstGeom prst="rect">
            <a:avLst/>
          </a:prstGeom>
          <a:solidFill>
            <a:srgbClr val="0B082E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Espace réservé du texte 8"/>
          <p:cNvSpPr txBox="1">
            <a:spLocks noGrp="1"/>
          </p:cNvSpPr>
          <p:nvPr>
            <p:ph type="body" idx="4294967295"/>
          </p:nvPr>
        </p:nvSpPr>
        <p:spPr>
          <a:xfrm>
            <a:off x="609480" y="1604520"/>
            <a:ext cx="10972440" cy="3977279"/>
          </a:xfrm>
        </p:spPr>
        <p:txBody>
          <a:bodyPr lIns="0" tIns="0" rIns="0" bIns="0"/>
          <a:lstStyle>
            <a:lvl1pPr hangingPunct="0">
              <a:buNone/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58961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FA4A21-3064-487A-995F-9DEBEDACF341}" type="datetime1">
              <a:rPr lang="en-US"/>
              <a:pPr lvl="0"/>
              <a:t>8/29/2024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806A20-B862-49C0-8BCE-D1CA9BFC15AC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2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10066319" y="382320"/>
            <a:ext cx="1492199" cy="560052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257480" y="382320"/>
            <a:ext cx="8392680" cy="560052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A8F10D-7F2D-4C9B-B0C3-212855159F81}" type="datetime1">
              <a:rPr lang="en-US"/>
              <a:pPr lvl="0"/>
              <a:t>8/29/2024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BE096C-A6A8-46F5-8665-746643738EA4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91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5f_5f_5f_5f_5f_5f_5f_5f_5f_5f_5f_5f_5f_5f_5f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06960" y="2404440"/>
            <a:ext cx="7767000" cy="1646280"/>
          </a:xfrm>
        </p:spPr>
        <p:txBody>
          <a:bodyPr anchor="b"/>
          <a:lstStyle>
            <a:lvl1pPr algn="r">
              <a:defRPr sz="54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06960" y="4050720"/>
            <a:ext cx="7767000" cy="1096920"/>
          </a:xfrm>
        </p:spPr>
        <p:txBody>
          <a:bodyPr/>
          <a:lstStyle>
            <a:lvl1pPr marL="0" indent="0" algn="r">
              <a:buNone/>
              <a:defRPr>
                <a:ln>
                  <a:noFill/>
                </a:ln>
                <a:solidFill>
                  <a:srgbClr val="7F7F7F"/>
                </a:solidFill>
              </a:defRPr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34D6E3-B0E1-41F3-B680-A18D8AE963B9}" type="datetime1">
              <a:rPr lang="en-US"/>
              <a:pPr lvl="0"/>
              <a:t>8/29/2024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7A8851-CEC4-42A7-B605-64FC8EC61400}" type="slidenum">
              <a:t>‹N°›</a:t>
            </a:fld>
            <a:endParaRPr lang="en-US"/>
          </a:p>
        </p:txBody>
      </p:sp>
      <p:sp>
        <p:nvSpPr>
          <p:cNvPr id="7" name="Espace réservé du texte 17"/>
          <p:cNvSpPr txBox="1">
            <a:spLocks noGrp="1"/>
          </p:cNvSpPr>
          <p:nvPr>
            <p:ph type="body" idx="4294967295"/>
          </p:nvPr>
        </p:nvSpPr>
        <p:spPr>
          <a:xfrm>
            <a:off x="609480" y="1604520"/>
            <a:ext cx="10972440" cy="4525920"/>
          </a:xfrm>
        </p:spPr>
        <p:txBody>
          <a:bodyPr lIns="0" tIns="0" rIns="0" bIns="0"/>
          <a:lstStyle>
            <a:lvl1pPr hangingPunct="0">
              <a:buNone/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882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5f_5f_5f_5f_5f_5f_5f_5f_5f_5f_5f_5f_5f_5f_5f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677160" y="2160720"/>
            <a:ext cx="8596800" cy="3880800"/>
          </a:xfrm>
        </p:spPr>
        <p:txBody>
          <a:bodyPr/>
          <a:lstStyle>
            <a:lvl1pPr marL="343080" indent="-343080">
              <a:spcBef>
                <a:spcPts val="1001"/>
              </a:spcBef>
              <a:buClr>
                <a:srgbClr val="90C226"/>
              </a:buClr>
              <a:buSzPct val="80000"/>
              <a:buFont typeface="Wingdings 3"/>
              <a:buChar char=""/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FED815-D877-47FF-B3D8-76B8AD07772D}" type="datetime1">
              <a:rPr lang="en-US"/>
              <a:pPr lvl="0"/>
              <a:t>8/29/2024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2BAFA9-A0F6-4565-90C8-6F5C9ED207A3}" type="slidenum">
              <a:t>‹N°›</a:t>
            </a:fld>
            <a:endParaRPr lang="en-US"/>
          </a:p>
        </p:txBody>
      </p:sp>
      <p:sp>
        <p:nvSpPr>
          <p:cNvPr id="7" name="Espace réservé du contenu 6"/>
          <p:cNvSpPr txBox="1">
            <a:spLocks noGrp="1"/>
          </p:cNvSpPr>
          <p:nvPr>
            <p:ph type="title" idx="4294967295"/>
          </p:nvPr>
        </p:nvSpPr>
        <p:spPr>
          <a:xfrm>
            <a:off x="609480" y="1604520"/>
            <a:ext cx="10972440" cy="4525920"/>
          </a:xfrm>
        </p:spPr>
        <p:txBody>
          <a:bodyPr lIns="0" tIns="0" rIns="0" bIns="0" anchorCtr="1"/>
          <a:lstStyle>
            <a:lvl1pPr algn="ctr" hangingPunct="0">
              <a:defRPr sz="4400">
                <a:latin typeface="Arial" pitchFamily="18"/>
                <a:cs typeface="Mangal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Espace réservé du contenu 7"/>
          <p:cNvSpPr txBox="1">
            <a:spLocks noGrp="1"/>
          </p:cNvSpPr>
          <p:nvPr>
            <p:ph type="title" idx="4294967295"/>
          </p:nvPr>
        </p:nvSpPr>
        <p:spPr>
          <a:xfrm>
            <a:off x="609480" y="1604520"/>
            <a:ext cx="10972440" cy="3977279"/>
          </a:xfrm>
        </p:spPr>
        <p:txBody>
          <a:bodyPr lIns="0" tIns="0" rIns="0" bIns="0" anchorCtr="1"/>
          <a:lstStyle>
            <a:lvl1pPr algn="ctr" hangingPunct="0">
              <a:defRPr sz="4400">
                <a:latin typeface="Arial" pitchFamily="18"/>
                <a:cs typeface="Mangal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9" name="Espace réservé du contenu 8"/>
          <p:cNvSpPr txBox="1">
            <a:spLocks noGrp="1"/>
          </p:cNvSpPr>
          <p:nvPr>
            <p:ph type="title" idx="4294967295"/>
          </p:nvPr>
        </p:nvSpPr>
        <p:spPr>
          <a:xfrm>
            <a:off x="609480" y="1604520"/>
            <a:ext cx="10972440" cy="3977279"/>
          </a:xfrm>
        </p:spPr>
        <p:txBody>
          <a:bodyPr lIns="0" tIns="0" rIns="0" bIns="0" anchorCtr="1"/>
          <a:lstStyle>
            <a:lvl1pPr algn="ctr" hangingPunct="0">
              <a:defRPr sz="4400">
                <a:latin typeface="Arial" pitchFamily="18"/>
                <a:cs typeface="Mangal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10" name="Espace réservé du contenu 9"/>
          <p:cNvSpPr txBox="1">
            <a:spLocks noGrp="1"/>
          </p:cNvSpPr>
          <p:nvPr>
            <p:ph type="title" idx="4294967295"/>
          </p:nvPr>
        </p:nvSpPr>
        <p:spPr>
          <a:xfrm>
            <a:off x="609480" y="1604520"/>
            <a:ext cx="10972440" cy="3977279"/>
          </a:xfrm>
        </p:spPr>
        <p:txBody>
          <a:bodyPr lIns="0" tIns="0" rIns="0" bIns="0"/>
          <a:lstStyle>
            <a:lvl1pPr algn="ctr" hangingPunct="0">
              <a:defRPr sz="4400">
                <a:latin typeface="Arial" pitchFamily="18"/>
                <a:cs typeface="Mangal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u contenu 10"/>
          <p:cNvSpPr txBox="1">
            <a:spLocks noGrp="1"/>
          </p:cNvSpPr>
          <p:nvPr>
            <p:ph idx="1"/>
          </p:nvPr>
        </p:nvSpPr>
        <p:spPr>
          <a:xfrm>
            <a:off x="609480" y="1604520"/>
            <a:ext cx="10972440" cy="4525920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cs typeface="Mangal" pitchFamily="2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78925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5f_5f_5f_5f_5f_5f_5f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677160" y="2160720"/>
            <a:ext cx="8596800" cy="3880800"/>
          </a:xfrm>
        </p:spPr>
        <p:txBody>
          <a:bodyPr/>
          <a:lstStyle>
            <a:lvl1pPr marL="343080" indent="-343080">
              <a:spcBef>
                <a:spcPts val="1001"/>
              </a:spcBef>
              <a:buClr>
                <a:srgbClr val="90C226"/>
              </a:buClr>
              <a:buSzPct val="80000"/>
              <a:buFont typeface="Wingdings 3"/>
              <a:buChar char=""/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BF6540-0EAC-42A2-B300-1961EC98BFF0}" type="datetime1">
              <a:rPr lang="en-US"/>
              <a:pPr lvl="0"/>
              <a:t>8/29/2024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CD5012-DD0F-45E2-867D-B40235A50061}" type="slidenum">
              <a:t>‹N°›</a:t>
            </a:fld>
            <a:endParaRPr lang="en-US"/>
          </a:p>
        </p:txBody>
      </p:sp>
      <p:sp>
        <p:nvSpPr>
          <p:cNvPr id="7" name="Espace réservé du contenu 6"/>
          <p:cNvSpPr txBox="1">
            <a:spLocks noGrp="1"/>
          </p:cNvSpPr>
          <p:nvPr>
            <p:ph type="title" idx="4294967295"/>
          </p:nvPr>
        </p:nvSpPr>
        <p:spPr>
          <a:xfrm>
            <a:off x="609480" y="1604520"/>
            <a:ext cx="10972440" cy="4525920"/>
          </a:xfrm>
        </p:spPr>
        <p:txBody>
          <a:bodyPr lIns="0" tIns="0" rIns="0" bIns="0" anchorCtr="1"/>
          <a:lstStyle>
            <a:lvl1pPr algn="ctr" hangingPunct="0">
              <a:defRPr sz="4400">
                <a:latin typeface="Arial" pitchFamily="18"/>
                <a:cs typeface="Mangal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Espace réservé du contenu 7"/>
          <p:cNvSpPr txBox="1">
            <a:spLocks noGrp="1"/>
          </p:cNvSpPr>
          <p:nvPr>
            <p:ph type="title" idx="4294967295"/>
          </p:nvPr>
        </p:nvSpPr>
        <p:spPr>
          <a:xfrm>
            <a:off x="609480" y="1604520"/>
            <a:ext cx="10972440" cy="3977279"/>
          </a:xfrm>
        </p:spPr>
        <p:txBody>
          <a:bodyPr lIns="0" tIns="0" rIns="0" bIns="0" anchorCtr="1"/>
          <a:lstStyle>
            <a:lvl1pPr algn="ctr" hangingPunct="0">
              <a:defRPr sz="4400">
                <a:latin typeface="Arial" pitchFamily="18"/>
                <a:cs typeface="Mangal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9" name="Espace réservé du contenu 8"/>
          <p:cNvSpPr txBox="1">
            <a:spLocks noGrp="1"/>
          </p:cNvSpPr>
          <p:nvPr>
            <p:ph type="title" idx="4294967295"/>
          </p:nvPr>
        </p:nvSpPr>
        <p:spPr>
          <a:xfrm>
            <a:off x="609480" y="1604520"/>
            <a:ext cx="10972440" cy="3977279"/>
          </a:xfrm>
        </p:spPr>
        <p:txBody>
          <a:bodyPr lIns="0" tIns="0" rIns="0" bIns="0"/>
          <a:lstStyle>
            <a:lvl1pPr algn="ctr" hangingPunct="0">
              <a:defRPr sz="4400">
                <a:latin typeface="Arial" pitchFamily="18"/>
                <a:cs typeface="Mangal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10" name="Espace réservé du contenu 9"/>
          <p:cNvSpPr txBox="1">
            <a:spLocks noGrp="1"/>
          </p:cNvSpPr>
          <p:nvPr>
            <p:ph idx="1"/>
          </p:nvPr>
        </p:nvSpPr>
        <p:spPr>
          <a:xfrm>
            <a:off x="609480" y="1604520"/>
            <a:ext cx="10972440" cy="4525920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cs typeface="Mangal" pitchFamily="2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3311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1251720" y="2286000"/>
            <a:ext cx="10178280" cy="3593520"/>
          </a:xfr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700"/>
              </a:spcBef>
              <a:buClr>
                <a:srgbClr val="0B082E"/>
              </a:buClr>
              <a:buSzPct val="100000"/>
              <a:buFont typeface="Arial" pitchFamily="34"/>
              <a:buChar char="•"/>
              <a:defRPr sz="2000" spc="0">
                <a:solidFill>
                  <a:srgbClr val="595959"/>
                </a:solidFill>
                <a:latin typeface="Gill Sans MT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C22F82-1F63-4241-AAB7-C6A4EDA1DB7B}" type="datetime1">
              <a:rPr lang="en-US"/>
              <a:pPr lvl="0"/>
              <a:t>8/29/2024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32898F-CA66-47B4-9A83-1A3DA0899F4E}" type="slidenum">
              <a:t>‹N°›</a:t>
            </a:fld>
            <a:endParaRPr lang="en-US"/>
          </a:p>
        </p:txBody>
      </p:sp>
      <p:sp>
        <p:nvSpPr>
          <p:cNvPr id="7" name="Espace réservé du contenu 6"/>
          <p:cNvSpPr txBox="1">
            <a:spLocks noGrp="1"/>
          </p:cNvSpPr>
          <p:nvPr>
            <p:ph type="title" idx="4294967295"/>
          </p:nvPr>
        </p:nvSpPr>
        <p:spPr>
          <a:xfrm>
            <a:off x="609480" y="1604520"/>
            <a:ext cx="10972440" cy="3977279"/>
          </a:xfrm>
        </p:spPr>
        <p:txBody>
          <a:bodyPr lIns="0" tIns="0" rIns="0" bIns="0"/>
          <a:lstStyle>
            <a:lvl1pPr algn="ctr" hangingPunct="0">
              <a:defRPr sz="4400">
                <a:latin typeface="Arial" pitchFamily="18"/>
                <a:cs typeface="Mangal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Espace réservé du contenu 7"/>
          <p:cNvSpPr txBox="1">
            <a:spLocks noGrp="1"/>
          </p:cNvSpPr>
          <p:nvPr>
            <p:ph idx="1"/>
          </p:nvPr>
        </p:nvSpPr>
        <p:spPr>
          <a:xfrm>
            <a:off x="609480" y="1604520"/>
            <a:ext cx="10972440" cy="4525920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cs typeface="Mangal" pitchFamily="2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37037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242879" y="1073880"/>
            <a:ext cx="8187119" cy="4064759"/>
          </a:xfrm>
        </p:spPr>
        <p:txBody>
          <a:bodyPr anchor="b"/>
          <a:lstStyle>
            <a:lvl1pPr>
              <a:defRPr sz="8400" spc="799">
                <a:solidFill>
                  <a:srgbClr val="F3F3F2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3242879" y="5159880"/>
            <a:ext cx="7017479" cy="951120"/>
          </a:xfrm>
        </p:spPr>
        <p:txBody>
          <a:bodyPr/>
          <a:lstStyle>
            <a:lvl1pPr marL="0" indent="0">
              <a:lnSpc>
                <a:spcPct val="100000"/>
              </a:lnSpc>
              <a:defRPr b="1" spc="400">
                <a:solidFill>
                  <a:srgbClr val="62B4C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3236400" y="6375600"/>
            <a:ext cx="1493999" cy="348480"/>
          </a:xfrm>
        </p:spPr>
        <p:txBody>
          <a:bodyPr/>
          <a:lstStyle>
            <a:lvl1pPr>
              <a:defRPr>
                <a:solidFill>
                  <a:srgbClr val="F3F3F2"/>
                </a:solidFill>
              </a:defRPr>
            </a:lvl1pPr>
          </a:lstStyle>
          <a:p>
            <a:pPr lvl="0"/>
            <a:fld id="{3488C878-3D15-4BCE-8DC3-F1D86FB57B09}" type="datetime1">
              <a:rPr lang="en-US"/>
              <a:pPr lvl="0"/>
              <a:t>8/29/2024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5279040" y="6375600"/>
            <a:ext cx="4114800" cy="345960"/>
          </a:xfrm>
        </p:spPr>
        <p:txBody>
          <a:bodyPr/>
          <a:lstStyle>
            <a:lvl1pPr>
              <a:defRPr>
                <a:solidFill>
                  <a:srgbClr val="F3F3F2"/>
                </a:solidFill>
              </a:defRPr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9942480" y="6375600"/>
            <a:ext cx="1487519" cy="345960"/>
          </a:xfrm>
        </p:spPr>
        <p:txBody>
          <a:bodyPr/>
          <a:lstStyle>
            <a:lvl1pPr>
              <a:defRPr>
                <a:solidFill>
                  <a:srgbClr val="F3F3F2"/>
                </a:solidFill>
              </a:defRPr>
            </a:lvl1pPr>
          </a:lstStyle>
          <a:p>
            <a:pPr lvl="0"/>
            <a:fld id="{44198909-DB0D-4C4D-A8CB-8C6DD8171C87}" type="slidenum">
              <a:t>‹N°›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480" cy="6858000"/>
            <a:chOff x="0" y="0"/>
            <a:chExt cx="2814480" cy="6858000"/>
          </a:xfrm>
        </p:grpSpPr>
        <p:sp>
          <p:nvSpPr>
            <p:cNvPr id="8" name="Freeform 6" title="left scallop shape"/>
            <p:cNvSpPr/>
            <p:nvPr/>
          </p:nvSpPr>
          <p:spPr>
            <a:xfrm>
              <a:off x="0" y="0"/>
              <a:ext cx="2814480" cy="6858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73"/>
                <a:gd name="f4" fmla="val 4320"/>
                <a:gd name="f5" fmla="val 891"/>
                <a:gd name="f6" fmla="val 906"/>
                <a:gd name="f7" fmla="val 56"/>
                <a:gd name="f8" fmla="val 921"/>
                <a:gd name="f9" fmla="val 111"/>
                <a:gd name="f10" fmla="val 938"/>
                <a:gd name="f11" fmla="val 165"/>
                <a:gd name="f12" fmla="val 957"/>
                <a:gd name="f13" fmla="val 217"/>
                <a:gd name="f14" fmla="val 980"/>
                <a:gd name="f15" fmla="val 266"/>
                <a:gd name="f16" fmla="val 1007"/>
                <a:gd name="f17" fmla="val 312"/>
                <a:gd name="f18" fmla="val 1036"/>
                <a:gd name="f19" fmla="val 351"/>
                <a:gd name="f20" fmla="val 1069"/>
                <a:gd name="f21" fmla="val 387"/>
                <a:gd name="f22" fmla="val 1105"/>
                <a:gd name="f23" fmla="val 422"/>
                <a:gd name="f24" fmla="val 1145"/>
                <a:gd name="f25" fmla="val 456"/>
                <a:gd name="f26" fmla="val 1185"/>
                <a:gd name="f27" fmla="val 487"/>
                <a:gd name="f28" fmla="val 1227"/>
                <a:gd name="f29" fmla="val 520"/>
                <a:gd name="f30" fmla="val 1270"/>
                <a:gd name="f31" fmla="val 551"/>
                <a:gd name="f32" fmla="val 1311"/>
                <a:gd name="f33" fmla="val 584"/>
                <a:gd name="f34" fmla="val 1352"/>
                <a:gd name="f35" fmla="val 617"/>
                <a:gd name="f36" fmla="val 1390"/>
                <a:gd name="f37" fmla="val 651"/>
                <a:gd name="f38" fmla="val 1425"/>
                <a:gd name="f39" fmla="val 687"/>
                <a:gd name="f40" fmla="val 1456"/>
                <a:gd name="f41" fmla="val 725"/>
                <a:gd name="f42" fmla="val 1484"/>
                <a:gd name="f43" fmla="val 765"/>
                <a:gd name="f44" fmla="val 1505"/>
                <a:gd name="f45" fmla="val 808"/>
                <a:gd name="f46" fmla="val 1521"/>
                <a:gd name="f47" fmla="val 856"/>
                <a:gd name="f48" fmla="val 1530"/>
                <a:gd name="f49" fmla="val 907"/>
                <a:gd name="f50" fmla="val 1534"/>
                <a:gd name="f51" fmla="val 960"/>
                <a:gd name="f52" fmla="val 1013"/>
                <a:gd name="f53" fmla="val 1068"/>
                <a:gd name="f54" fmla="val 1523"/>
                <a:gd name="f55" fmla="val 1125"/>
                <a:gd name="f56" fmla="val 1515"/>
                <a:gd name="f57" fmla="val 1181"/>
                <a:gd name="f58" fmla="val 1508"/>
                <a:gd name="f59" fmla="val 1237"/>
                <a:gd name="f60" fmla="val 1501"/>
                <a:gd name="f61" fmla="val 1293"/>
                <a:gd name="f62" fmla="val 1496"/>
                <a:gd name="f63" fmla="val 1350"/>
                <a:gd name="f64" fmla="val 1494"/>
                <a:gd name="f65" fmla="val 1405"/>
                <a:gd name="f66" fmla="val 1497"/>
                <a:gd name="f67" fmla="val 1458"/>
                <a:gd name="f68" fmla="val 1504"/>
                <a:gd name="f69" fmla="val 1511"/>
                <a:gd name="f70" fmla="val 1517"/>
                <a:gd name="f71" fmla="val 1560"/>
                <a:gd name="f72" fmla="val 1535"/>
                <a:gd name="f73" fmla="val 1610"/>
                <a:gd name="f74" fmla="val 1557"/>
                <a:gd name="f75" fmla="val 1659"/>
                <a:gd name="f76" fmla="val 1583"/>
                <a:gd name="f77" fmla="val 1708"/>
                <a:gd name="f78" fmla="val 1611"/>
                <a:gd name="f79" fmla="val 1757"/>
                <a:gd name="f80" fmla="val 1640"/>
                <a:gd name="f81" fmla="val 1807"/>
                <a:gd name="f82" fmla="val 1669"/>
                <a:gd name="f83" fmla="val 1855"/>
                <a:gd name="f84" fmla="val 1696"/>
                <a:gd name="f85" fmla="val 1905"/>
                <a:gd name="f86" fmla="val 1721"/>
                <a:gd name="f87" fmla="val 1954"/>
                <a:gd name="f88" fmla="val 1742"/>
                <a:gd name="f89" fmla="val 2006"/>
                <a:gd name="f90" fmla="val 1759"/>
                <a:gd name="f91" fmla="val 2057"/>
                <a:gd name="f92" fmla="val 1769"/>
                <a:gd name="f93" fmla="val 2108"/>
                <a:gd name="f94" fmla="val 2160"/>
                <a:gd name="f95" fmla="val 2212"/>
                <a:gd name="f96" fmla="val 2263"/>
                <a:gd name="f97" fmla="val 2314"/>
                <a:gd name="f98" fmla="val 2366"/>
                <a:gd name="f99" fmla="val 2415"/>
                <a:gd name="f100" fmla="val 2465"/>
                <a:gd name="f101" fmla="val 2513"/>
                <a:gd name="f102" fmla="val 2563"/>
                <a:gd name="f103" fmla="val 2612"/>
                <a:gd name="f104" fmla="val 2661"/>
                <a:gd name="f105" fmla="val 2710"/>
                <a:gd name="f106" fmla="val 2760"/>
                <a:gd name="f107" fmla="val 2809"/>
                <a:gd name="f108" fmla="val 2862"/>
                <a:gd name="f109" fmla="val 2915"/>
                <a:gd name="f110" fmla="val 2970"/>
                <a:gd name="f111" fmla="val 3027"/>
                <a:gd name="f112" fmla="val 3083"/>
                <a:gd name="f113" fmla="val 3139"/>
                <a:gd name="f114" fmla="val 3195"/>
                <a:gd name="f115" fmla="val 3252"/>
                <a:gd name="f116" fmla="val 3307"/>
                <a:gd name="f117" fmla="val 3360"/>
                <a:gd name="f118" fmla="val 3413"/>
                <a:gd name="f119" fmla="val 3464"/>
                <a:gd name="f120" fmla="val 3512"/>
                <a:gd name="f121" fmla="val 3555"/>
                <a:gd name="f122" fmla="val 3595"/>
                <a:gd name="f123" fmla="val 3633"/>
                <a:gd name="f124" fmla="val 3669"/>
                <a:gd name="f125" fmla="val 3703"/>
                <a:gd name="f126" fmla="val 3736"/>
                <a:gd name="f127" fmla="val 3769"/>
                <a:gd name="f128" fmla="val 3800"/>
                <a:gd name="f129" fmla="val 3833"/>
                <a:gd name="f130" fmla="val 3864"/>
                <a:gd name="f131" fmla="val 3898"/>
                <a:gd name="f132" fmla="val 3933"/>
                <a:gd name="f133" fmla="val 3969"/>
                <a:gd name="f134" fmla="val 4008"/>
                <a:gd name="f135" fmla="val 4054"/>
                <a:gd name="f136" fmla="val 4103"/>
                <a:gd name="f137" fmla="val 4155"/>
                <a:gd name="f138" fmla="val 4209"/>
                <a:gd name="f139" fmla="val 4264"/>
                <a:gd name="f140" fmla="*/ f0 1 1773"/>
                <a:gd name="f141" fmla="*/ f1 1 4320"/>
                <a:gd name="f142" fmla="+- f4 0 f2"/>
                <a:gd name="f143" fmla="+- f3 0 f2"/>
                <a:gd name="f144" fmla="*/ f143 1 1773"/>
                <a:gd name="f145" fmla="*/ f142 1 4320"/>
                <a:gd name="f146" fmla="*/ 0 1 f144"/>
                <a:gd name="f147" fmla="*/ f3 1 f144"/>
                <a:gd name="f148" fmla="*/ 0 1 f145"/>
                <a:gd name="f149" fmla="*/ f4 1 f145"/>
                <a:gd name="f150" fmla="*/ f146 f140 1"/>
                <a:gd name="f151" fmla="*/ f147 f140 1"/>
                <a:gd name="f152" fmla="*/ f149 f141 1"/>
                <a:gd name="f153" fmla="*/ f148 f1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0" t="f153" r="f151" b="f152"/>
              <a:pathLst>
                <a:path w="1773" h="4320">
                  <a:moveTo>
                    <a:pt x="f2" y="f2"/>
                  </a:moveTo>
                  <a:lnTo>
                    <a:pt x="f5" y="f2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0" y="f52"/>
                  </a:lnTo>
                  <a:lnTo>
                    <a:pt x="f48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3" y="f94"/>
                  </a:lnTo>
                  <a:lnTo>
                    <a:pt x="f92" y="f95"/>
                  </a:lnTo>
                  <a:lnTo>
                    <a:pt x="f90" y="f96"/>
                  </a:lnTo>
                  <a:lnTo>
                    <a:pt x="f88" y="f97"/>
                  </a:lnTo>
                  <a:lnTo>
                    <a:pt x="f86" y="f98"/>
                  </a:lnTo>
                  <a:lnTo>
                    <a:pt x="f84" y="f99"/>
                  </a:lnTo>
                  <a:lnTo>
                    <a:pt x="f82" y="f100"/>
                  </a:lnTo>
                  <a:lnTo>
                    <a:pt x="f80" y="f101"/>
                  </a:lnTo>
                  <a:lnTo>
                    <a:pt x="f78" y="f102"/>
                  </a:lnTo>
                  <a:lnTo>
                    <a:pt x="f76" y="f103"/>
                  </a:lnTo>
                  <a:lnTo>
                    <a:pt x="f74" y="f104"/>
                  </a:lnTo>
                  <a:lnTo>
                    <a:pt x="f72" y="f105"/>
                  </a:lnTo>
                  <a:lnTo>
                    <a:pt x="f70" y="f106"/>
                  </a:lnTo>
                  <a:lnTo>
                    <a:pt x="f68" y="f107"/>
                  </a:lnTo>
                  <a:lnTo>
                    <a:pt x="f66" y="f108"/>
                  </a:lnTo>
                  <a:lnTo>
                    <a:pt x="f64" y="f109"/>
                  </a:lnTo>
                  <a:lnTo>
                    <a:pt x="f62" y="f110"/>
                  </a:lnTo>
                  <a:lnTo>
                    <a:pt x="f60" y="f111"/>
                  </a:lnTo>
                  <a:lnTo>
                    <a:pt x="f58" y="f112"/>
                  </a:lnTo>
                  <a:lnTo>
                    <a:pt x="f56" y="f113"/>
                  </a:lnTo>
                  <a:lnTo>
                    <a:pt x="f54" y="f114"/>
                  </a:lnTo>
                  <a:lnTo>
                    <a:pt x="f48" y="f115"/>
                  </a:lnTo>
                  <a:lnTo>
                    <a:pt x="f50" y="f116"/>
                  </a:lnTo>
                  <a:lnTo>
                    <a:pt x="f50" y="f117"/>
                  </a:lnTo>
                  <a:lnTo>
                    <a:pt x="f48" y="f118"/>
                  </a:lnTo>
                  <a:lnTo>
                    <a:pt x="f46" y="f119"/>
                  </a:lnTo>
                  <a:lnTo>
                    <a:pt x="f44" y="f120"/>
                  </a:lnTo>
                  <a:lnTo>
                    <a:pt x="f42" y="f121"/>
                  </a:lnTo>
                  <a:lnTo>
                    <a:pt x="f40" y="f122"/>
                  </a:lnTo>
                  <a:lnTo>
                    <a:pt x="f38" y="f123"/>
                  </a:lnTo>
                  <a:lnTo>
                    <a:pt x="f36" y="f124"/>
                  </a:lnTo>
                  <a:lnTo>
                    <a:pt x="f34" y="f125"/>
                  </a:lnTo>
                  <a:lnTo>
                    <a:pt x="f32" y="f126"/>
                  </a:lnTo>
                  <a:lnTo>
                    <a:pt x="f30" y="f127"/>
                  </a:lnTo>
                  <a:lnTo>
                    <a:pt x="f28" y="f128"/>
                  </a:lnTo>
                  <a:lnTo>
                    <a:pt x="f26" y="f129"/>
                  </a:lnTo>
                  <a:lnTo>
                    <a:pt x="f24" y="f130"/>
                  </a:lnTo>
                  <a:lnTo>
                    <a:pt x="f22" y="f131"/>
                  </a:lnTo>
                  <a:lnTo>
                    <a:pt x="f20" y="f132"/>
                  </a:lnTo>
                  <a:lnTo>
                    <a:pt x="f18" y="f133"/>
                  </a:lnTo>
                  <a:lnTo>
                    <a:pt x="f16" y="f134"/>
                  </a:lnTo>
                  <a:lnTo>
                    <a:pt x="f14" y="f135"/>
                  </a:lnTo>
                  <a:lnTo>
                    <a:pt x="f12" y="f136"/>
                  </a:lnTo>
                  <a:lnTo>
                    <a:pt x="f10" y="f137"/>
                  </a:lnTo>
                  <a:lnTo>
                    <a:pt x="f8" y="f138"/>
                  </a:lnTo>
                  <a:lnTo>
                    <a:pt x="f6" y="f139"/>
                  </a:lnTo>
                  <a:lnTo>
                    <a:pt x="f5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3F3F2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reeform 11" title="left scallop inline"/>
            <p:cNvSpPr/>
            <p:nvPr/>
          </p:nvSpPr>
          <p:spPr>
            <a:xfrm>
              <a:off x="874439" y="0"/>
              <a:ext cx="1646280" cy="6858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7"/>
                <a:gd name="f4" fmla="val 4320"/>
                <a:gd name="f5" fmla="val 171"/>
                <a:gd name="f6" fmla="val 188"/>
                <a:gd name="f7" fmla="val 55"/>
                <a:gd name="f8" fmla="val 204"/>
                <a:gd name="f9" fmla="val 110"/>
                <a:gd name="f10" fmla="val 220"/>
                <a:gd name="f11" fmla="val 166"/>
                <a:gd name="f12" fmla="val 234"/>
                <a:gd name="f13" fmla="val 223"/>
                <a:gd name="f14" fmla="val 251"/>
                <a:gd name="f15" fmla="val 278"/>
                <a:gd name="f16" fmla="val 269"/>
                <a:gd name="f17" fmla="val 331"/>
                <a:gd name="f18" fmla="val 292"/>
                <a:gd name="f19" fmla="val 381"/>
                <a:gd name="f20" fmla="val 319"/>
                <a:gd name="f21" fmla="val 427"/>
                <a:gd name="f22" fmla="val 349"/>
                <a:gd name="f23" fmla="val 466"/>
                <a:gd name="f24" fmla="val 382"/>
                <a:gd name="f25" fmla="val 503"/>
                <a:gd name="f26" fmla="val 420"/>
                <a:gd name="f27" fmla="val 537"/>
                <a:gd name="f28" fmla="val 460"/>
                <a:gd name="f29" fmla="val 571"/>
                <a:gd name="f30" fmla="val 502"/>
                <a:gd name="f31" fmla="val 603"/>
                <a:gd name="f32" fmla="val 544"/>
                <a:gd name="f33" fmla="val 635"/>
                <a:gd name="f34" fmla="val 587"/>
                <a:gd name="f35" fmla="val 668"/>
                <a:gd name="f36" fmla="val 628"/>
                <a:gd name="f37" fmla="val 700"/>
                <a:gd name="f38" fmla="val 667"/>
                <a:gd name="f39" fmla="val 734"/>
                <a:gd name="f40" fmla="val 703"/>
                <a:gd name="f41" fmla="val 771"/>
                <a:gd name="f42" fmla="val 736"/>
                <a:gd name="f43" fmla="val 808"/>
                <a:gd name="f44" fmla="val 763"/>
                <a:gd name="f45" fmla="val 848"/>
                <a:gd name="f46" fmla="val 786"/>
                <a:gd name="f47" fmla="val 893"/>
                <a:gd name="f48" fmla="val 800"/>
                <a:gd name="f49" fmla="val 937"/>
                <a:gd name="f50" fmla="val 809"/>
                <a:gd name="f51" fmla="val 986"/>
                <a:gd name="f52" fmla="val 813"/>
                <a:gd name="f53" fmla="val 1034"/>
                <a:gd name="f54" fmla="val 812"/>
                <a:gd name="f55" fmla="val 1085"/>
                <a:gd name="f56" fmla="val 1136"/>
                <a:gd name="f57" fmla="val 803"/>
                <a:gd name="f58" fmla="val 1189"/>
                <a:gd name="f59" fmla="val 796"/>
                <a:gd name="f60" fmla="val 1242"/>
                <a:gd name="f61" fmla="val 788"/>
                <a:gd name="f62" fmla="val 1295"/>
                <a:gd name="f63" fmla="val 782"/>
                <a:gd name="f64" fmla="val 1348"/>
                <a:gd name="f65" fmla="val 778"/>
                <a:gd name="f66" fmla="val 1401"/>
                <a:gd name="f67" fmla="val 775"/>
                <a:gd name="f68" fmla="val 1452"/>
                <a:gd name="f69" fmla="val 1502"/>
                <a:gd name="f70" fmla="val 784"/>
                <a:gd name="f71" fmla="val 1551"/>
                <a:gd name="f72" fmla="val 797"/>
                <a:gd name="f73" fmla="val 1602"/>
                <a:gd name="f74" fmla="val 817"/>
                <a:gd name="f75" fmla="val 1652"/>
                <a:gd name="f76" fmla="val 841"/>
                <a:gd name="f77" fmla="val 1702"/>
                <a:gd name="f78" fmla="val 868"/>
                <a:gd name="f79" fmla="val 1752"/>
                <a:gd name="f80" fmla="val 896"/>
                <a:gd name="f81" fmla="val 1801"/>
                <a:gd name="f82" fmla="val 926"/>
                <a:gd name="f83" fmla="val 1851"/>
                <a:gd name="f84" fmla="val 953"/>
                <a:gd name="f85" fmla="val 1901"/>
                <a:gd name="f86" fmla="val 980"/>
                <a:gd name="f87" fmla="val 1952"/>
                <a:gd name="f88" fmla="val 1003"/>
                <a:gd name="f89" fmla="val 2003"/>
                <a:gd name="f90" fmla="val 1021"/>
                <a:gd name="f91" fmla="val 2054"/>
                <a:gd name="f92" fmla="val 1031"/>
                <a:gd name="f93" fmla="val 2106"/>
                <a:gd name="f94" fmla="val 2160"/>
                <a:gd name="f95" fmla="val 2214"/>
                <a:gd name="f96" fmla="val 2266"/>
                <a:gd name="f97" fmla="val 2317"/>
                <a:gd name="f98" fmla="val 2368"/>
                <a:gd name="f99" fmla="val 2419"/>
                <a:gd name="f100" fmla="val 2469"/>
                <a:gd name="f101" fmla="val 2519"/>
                <a:gd name="f102" fmla="val 2568"/>
                <a:gd name="f103" fmla="val 2618"/>
                <a:gd name="f104" fmla="val 2668"/>
                <a:gd name="f105" fmla="val 2718"/>
                <a:gd name="f106" fmla="val 2769"/>
                <a:gd name="f107" fmla="val 2818"/>
                <a:gd name="f108" fmla="val 2868"/>
                <a:gd name="f109" fmla="val 2919"/>
                <a:gd name="f110" fmla="val 2972"/>
                <a:gd name="f111" fmla="val 3025"/>
                <a:gd name="f112" fmla="val 3078"/>
                <a:gd name="f113" fmla="val 3131"/>
                <a:gd name="f114" fmla="val 3184"/>
                <a:gd name="f115" fmla="val 3235"/>
                <a:gd name="f116" fmla="val 3286"/>
                <a:gd name="f117" fmla="val 3334"/>
                <a:gd name="f118" fmla="val 3383"/>
                <a:gd name="f119" fmla="val 3427"/>
                <a:gd name="f120" fmla="val 3472"/>
                <a:gd name="f121" fmla="val 3512"/>
                <a:gd name="f122" fmla="val 3549"/>
                <a:gd name="f123" fmla="val 3586"/>
                <a:gd name="f124" fmla="val 3620"/>
                <a:gd name="f125" fmla="val 3652"/>
                <a:gd name="f126" fmla="val 3685"/>
                <a:gd name="f127" fmla="val 3717"/>
                <a:gd name="f128" fmla="val 3749"/>
                <a:gd name="f129" fmla="val 3783"/>
                <a:gd name="f130" fmla="val 3817"/>
                <a:gd name="f131" fmla="val 3854"/>
                <a:gd name="f132" fmla="val 3893"/>
                <a:gd name="f133" fmla="val 3939"/>
                <a:gd name="f134" fmla="val 3989"/>
                <a:gd name="f135" fmla="val 4042"/>
                <a:gd name="f136" fmla="val 4097"/>
                <a:gd name="f137" fmla="val 4154"/>
                <a:gd name="f138" fmla="val 4210"/>
                <a:gd name="f139" fmla="val 4265"/>
                <a:gd name="f140" fmla="val 17"/>
                <a:gd name="f141" fmla="val 4278"/>
                <a:gd name="f142" fmla="val 33"/>
                <a:gd name="f143" fmla="val 4232"/>
                <a:gd name="f144" fmla="val 46"/>
                <a:gd name="f145" fmla="val 4183"/>
                <a:gd name="f146" fmla="val 60"/>
                <a:gd name="f147" fmla="val 4131"/>
                <a:gd name="f148" fmla="val 75"/>
                <a:gd name="f149" fmla="val 4075"/>
                <a:gd name="f150" fmla="val 90"/>
                <a:gd name="f151" fmla="val 4019"/>
                <a:gd name="f152" fmla="val 109"/>
                <a:gd name="f153" fmla="val 3964"/>
                <a:gd name="f154" fmla="val 129"/>
                <a:gd name="f155" fmla="val 3909"/>
                <a:gd name="f156" fmla="val 156"/>
                <a:gd name="f157" fmla="val 3855"/>
                <a:gd name="f158" fmla="val 186"/>
                <a:gd name="f159" fmla="val 3804"/>
                <a:gd name="f160" fmla="val 222"/>
                <a:gd name="f161" fmla="val 3756"/>
                <a:gd name="f162" fmla="val 261"/>
                <a:gd name="f163" fmla="val 3713"/>
                <a:gd name="f164" fmla="val 303"/>
                <a:gd name="f165" fmla="val 3672"/>
                <a:gd name="f166" fmla="val 348"/>
                <a:gd name="f167" fmla="val 3634"/>
                <a:gd name="f168" fmla="val 392"/>
                <a:gd name="f169" fmla="val 3599"/>
                <a:gd name="f170" fmla="val 438"/>
                <a:gd name="f171" fmla="val 3565"/>
                <a:gd name="f172" fmla="val 482"/>
                <a:gd name="f173" fmla="val 3531"/>
                <a:gd name="f174" fmla="val 523"/>
                <a:gd name="f175" fmla="val 3499"/>
                <a:gd name="f176" fmla="val 561"/>
                <a:gd name="f177" fmla="val 3466"/>
                <a:gd name="f178" fmla="val 594"/>
                <a:gd name="f179" fmla="val 3434"/>
                <a:gd name="f180" fmla="val 620"/>
                <a:gd name="f181" fmla="val 3400"/>
                <a:gd name="f182" fmla="val 638"/>
                <a:gd name="f183" fmla="val 3367"/>
                <a:gd name="f184" fmla="val 647"/>
                <a:gd name="f185" fmla="val 3336"/>
                <a:gd name="f186" fmla="val 652"/>
                <a:gd name="f187" fmla="val 3302"/>
                <a:gd name="f188" fmla="val 654"/>
                <a:gd name="f189" fmla="val 3265"/>
                <a:gd name="f190" fmla="val 651"/>
                <a:gd name="f191" fmla="val 3224"/>
                <a:gd name="f192" fmla="val 3181"/>
                <a:gd name="f193" fmla="val 642"/>
                <a:gd name="f194" fmla="val 3137"/>
                <a:gd name="f195" fmla="val 637"/>
                <a:gd name="f196" fmla="val 3091"/>
                <a:gd name="f197" fmla="val 626"/>
                <a:gd name="f198" fmla="val 3021"/>
                <a:gd name="f199" fmla="val 2952"/>
                <a:gd name="f200" fmla="val 616"/>
                <a:gd name="f201" fmla="val 2881"/>
                <a:gd name="f202" fmla="val 618"/>
                <a:gd name="f203" fmla="val 2809"/>
                <a:gd name="f204" fmla="val 2737"/>
                <a:gd name="f205" fmla="val 2681"/>
                <a:gd name="f206" fmla="val 661"/>
                <a:gd name="f207" fmla="val 2626"/>
                <a:gd name="f208" fmla="val 685"/>
                <a:gd name="f209" fmla="val 2574"/>
                <a:gd name="f210" fmla="val 711"/>
                <a:gd name="f211" fmla="val 2521"/>
                <a:gd name="f212" fmla="val 739"/>
                <a:gd name="f213" fmla="val 2472"/>
                <a:gd name="f214" fmla="val 767"/>
                <a:gd name="f215" fmla="val 2423"/>
                <a:gd name="f216" fmla="val 791"/>
                <a:gd name="f217" fmla="val 2381"/>
                <a:gd name="f218" fmla="val 2342"/>
                <a:gd name="f219" fmla="val 834"/>
                <a:gd name="f220" fmla="val 2303"/>
                <a:gd name="f221" fmla="val 851"/>
                <a:gd name="f222" fmla="val 2265"/>
                <a:gd name="f223" fmla="val 864"/>
                <a:gd name="f224" fmla="val 2228"/>
                <a:gd name="f225" fmla="val 873"/>
                <a:gd name="f226" fmla="val 2194"/>
                <a:gd name="f227" fmla="val 876"/>
                <a:gd name="f228" fmla="val 2126"/>
                <a:gd name="f229" fmla="val 2092"/>
                <a:gd name="f230" fmla="val 2055"/>
                <a:gd name="f231" fmla="val 2017"/>
                <a:gd name="f232" fmla="val 1978"/>
                <a:gd name="f233" fmla="val 1939"/>
                <a:gd name="f234" fmla="val 1897"/>
                <a:gd name="f235" fmla="val 1848"/>
                <a:gd name="f236" fmla="val 1799"/>
                <a:gd name="f237" fmla="val 1746"/>
                <a:gd name="f238" fmla="val 1694"/>
                <a:gd name="f239" fmla="val 1639"/>
                <a:gd name="f240" fmla="val 1583"/>
                <a:gd name="f241" fmla="val 1511"/>
                <a:gd name="f242" fmla="val 1439"/>
                <a:gd name="f243" fmla="val 1368"/>
                <a:gd name="f244" fmla="val 1299"/>
                <a:gd name="f245" fmla="val 1229"/>
                <a:gd name="f246" fmla="val 1183"/>
                <a:gd name="f247" fmla="val 1139"/>
                <a:gd name="f248" fmla="val 1096"/>
                <a:gd name="f249" fmla="val 1055"/>
                <a:gd name="f250" fmla="val 1018"/>
                <a:gd name="f251" fmla="val 984"/>
                <a:gd name="f252" fmla="val 920"/>
                <a:gd name="f253" fmla="val 886"/>
                <a:gd name="f254" fmla="val 854"/>
                <a:gd name="f255" fmla="val 822"/>
                <a:gd name="f256" fmla="val 789"/>
                <a:gd name="f257" fmla="val 755"/>
                <a:gd name="f258" fmla="val 721"/>
                <a:gd name="f259" fmla="val 686"/>
                <a:gd name="f260" fmla="val 648"/>
                <a:gd name="f261" fmla="val 607"/>
                <a:gd name="f262" fmla="val 564"/>
                <a:gd name="f263" fmla="val 516"/>
                <a:gd name="f264" fmla="val 465"/>
                <a:gd name="f265" fmla="val 411"/>
                <a:gd name="f266" fmla="val 356"/>
                <a:gd name="f267" fmla="val 301"/>
                <a:gd name="f268" fmla="val 245"/>
                <a:gd name="f269" fmla="val 189"/>
                <a:gd name="f270" fmla="val 137"/>
                <a:gd name="f271" fmla="val 88"/>
                <a:gd name="f272" fmla="val 42"/>
                <a:gd name="f273" fmla="*/ f0 1 1037"/>
                <a:gd name="f274" fmla="*/ f1 1 4320"/>
                <a:gd name="f275" fmla="+- f4 0 f2"/>
                <a:gd name="f276" fmla="+- f3 0 f2"/>
                <a:gd name="f277" fmla="*/ f276 1 1037"/>
                <a:gd name="f278" fmla="*/ f275 1 4320"/>
                <a:gd name="f279" fmla="*/ 0 1 f277"/>
                <a:gd name="f280" fmla="*/ f3 1 f277"/>
                <a:gd name="f281" fmla="*/ 0 1 f278"/>
                <a:gd name="f282" fmla="*/ f4 1 f278"/>
                <a:gd name="f283" fmla="*/ f279 f273 1"/>
                <a:gd name="f284" fmla="*/ f280 f273 1"/>
                <a:gd name="f285" fmla="*/ f282 f274 1"/>
                <a:gd name="f286" fmla="*/ f281 f2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3" t="f286" r="f284" b="f285"/>
              <a:pathLst>
                <a:path w="1037" h="4320">
                  <a:moveTo>
                    <a:pt x="f2" y="f2"/>
                  </a:moveTo>
                  <a:lnTo>
                    <a:pt x="f5" y="f2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43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5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3" y="f94"/>
                  </a:lnTo>
                  <a:lnTo>
                    <a:pt x="f92" y="f95"/>
                  </a:lnTo>
                  <a:lnTo>
                    <a:pt x="f90" y="f96"/>
                  </a:lnTo>
                  <a:lnTo>
                    <a:pt x="f88" y="f97"/>
                  </a:lnTo>
                  <a:lnTo>
                    <a:pt x="f86" y="f98"/>
                  </a:lnTo>
                  <a:lnTo>
                    <a:pt x="f84" y="f99"/>
                  </a:lnTo>
                  <a:lnTo>
                    <a:pt x="f82" y="f100"/>
                  </a:lnTo>
                  <a:lnTo>
                    <a:pt x="f80" y="f101"/>
                  </a:lnTo>
                  <a:lnTo>
                    <a:pt x="f78" y="f102"/>
                  </a:lnTo>
                  <a:lnTo>
                    <a:pt x="f76" y="f103"/>
                  </a:lnTo>
                  <a:lnTo>
                    <a:pt x="f74" y="f104"/>
                  </a:lnTo>
                  <a:lnTo>
                    <a:pt x="f72" y="f105"/>
                  </a:lnTo>
                  <a:lnTo>
                    <a:pt x="f70" y="f106"/>
                  </a:lnTo>
                  <a:lnTo>
                    <a:pt x="f65" y="f107"/>
                  </a:lnTo>
                  <a:lnTo>
                    <a:pt x="f67" y="f108"/>
                  </a:lnTo>
                  <a:lnTo>
                    <a:pt x="f65" y="f109"/>
                  </a:lnTo>
                  <a:lnTo>
                    <a:pt x="f63" y="f110"/>
                  </a:lnTo>
                  <a:lnTo>
                    <a:pt x="f61" y="f111"/>
                  </a:lnTo>
                  <a:lnTo>
                    <a:pt x="f59" y="f112"/>
                  </a:lnTo>
                  <a:lnTo>
                    <a:pt x="f57" y="f113"/>
                  </a:lnTo>
                  <a:lnTo>
                    <a:pt x="f43" y="f114"/>
                  </a:lnTo>
                  <a:lnTo>
                    <a:pt x="f54" y="f115"/>
                  </a:lnTo>
                  <a:lnTo>
                    <a:pt x="f52" y="f116"/>
                  </a:lnTo>
                  <a:lnTo>
                    <a:pt x="f50" y="f117"/>
                  </a:lnTo>
                  <a:lnTo>
                    <a:pt x="f48" y="f118"/>
                  </a:lnTo>
                  <a:lnTo>
                    <a:pt x="f46" y="f119"/>
                  </a:lnTo>
                  <a:lnTo>
                    <a:pt x="f44" y="f120"/>
                  </a:lnTo>
                  <a:lnTo>
                    <a:pt x="f42" y="f121"/>
                  </a:lnTo>
                  <a:lnTo>
                    <a:pt x="f40" y="f122"/>
                  </a:lnTo>
                  <a:lnTo>
                    <a:pt x="f38" y="f123"/>
                  </a:lnTo>
                  <a:lnTo>
                    <a:pt x="f36" y="f124"/>
                  </a:lnTo>
                  <a:lnTo>
                    <a:pt x="f34" y="f125"/>
                  </a:lnTo>
                  <a:lnTo>
                    <a:pt x="f32" y="f126"/>
                  </a:lnTo>
                  <a:lnTo>
                    <a:pt x="f30" y="f127"/>
                  </a:lnTo>
                  <a:lnTo>
                    <a:pt x="f28" y="f128"/>
                  </a:lnTo>
                  <a:lnTo>
                    <a:pt x="f26" y="f129"/>
                  </a:lnTo>
                  <a:lnTo>
                    <a:pt x="f24" y="f130"/>
                  </a:lnTo>
                  <a:lnTo>
                    <a:pt x="f22" y="f131"/>
                  </a:lnTo>
                  <a:lnTo>
                    <a:pt x="f20" y="f132"/>
                  </a:lnTo>
                  <a:lnTo>
                    <a:pt x="f18" y="f133"/>
                  </a:lnTo>
                  <a:lnTo>
                    <a:pt x="f16" y="f134"/>
                  </a:lnTo>
                  <a:lnTo>
                    <a:pt x="f14" y="f135"/>
                  </a:lnTo>
                  <a:lnTo>
                    <a:pt x="f12" y="f136"/>
                  </a:lnTo>
                  <a:lnTo>
                    <a:pt x="f10" y="f137"/>
                  </a:lnTo>
                  <a:lnTo>
                    <a:pt x="f8" y="f138"/>
                  </a:lnTo>
                  <a:lnTo>
                    <a:pt x="f6" y="f139"/>
                  </a:lnTo>
                  <a:lnTo>
                    <a:pt x="f5" y="f4"/>
                  </a:lnTo>
                  <a:lnTo>
                    <a:pt x="f2" y="f4"/>
                  </a:lnTo>
                  <a:lnTo>
                    <a:pt x="f140" y="f141"/>
                  </a:lnTo>
                  <a:lnTo>
                    <a:pt x="f142" y="f143"/>
                  </a:lnTo>
                  <a:lnTo>
                    <a:pt x="f144" y="f145"/>
                  </a:lnTo>
                  <a:lnTo>
                    <a:pt x="f146" y="f147"/>
                  </a:lnTo>
                  <a:lnTo>
                    <a:pt x="f148" y="f149"/>
                  </a:lnTo>
                  <a:lnTo>
                    <a:pt x="f150" y="f151"/>
                  </a:lnTo>
                  <a:lnTo>
                    <a:pt x="f152" y="f153"/>
                  </a:lnTo>
                  <a:lnTo>
                    <a:pt x="f154" y="f155"/>
                  </a:lnTo>
                  <a:lnTo>
                    <a:pt x="f156" y="f157"/>
                  </a:lnTo>
                  <a:lnTo>
                    <a:pt x="f158" y="f159"/>
                  </a:lnTo>
                  <a:lnTo>
                    <a:pt x="f160" y="f161"/>
                  </a:lnTo>
                  <a:lnTo>
                    <a:pt x="f162" y="f163"/>
                  </a:lnTo>
                  <a:lnTo>
                    <a:pt x="f164" y="f165"/>
                  </a:lnTo>
                  <a:lnTo>
                    <a:pt x="f166" y="f167"/>
                  </a:lnTo>
                  <a:lnTo>
                    <a:pt x="f168" y="f169"/>
                  </a:lnTo>
                  <a:lnTo>
                    <a:pt x="f170" y="f171"/>
                  </a:lnTo>
                  <a:lnTo>
                    <a:pt x="f172" y="f173"/>
                  </a:lnTo>
                  <a:lnTo>
                    <a:pt x="f174" y="f175"/>
                  </a:lnTo>
                  <a:lnTo>
                    <a:pt x="f176" y="f177"/>
                  </a:lnTo>
                  <a:lnTo>
                    <a:pt x="f178" y="f179"/>
                  </a:lnTo>
                  <a:lnTo>
                    <a:pt x="f180" y="f181"/>
                  </a:lnTo>
                  <a:lnTo>
                    <a:pt x="f182" y="f183"/>
                  </a:lnTo>
                  <a:lnTo>
                    <a:pt x="f184" y="f185"/>
                  </a:lnTo>
                  <a:lnTo>
                    <a:pt x="f186" y="f187"/>
                  </a:lnTo>
                  <a:lnTo>
                    <a:pt x="f188" y="f189"/>
                  </a:lnTo>
                  <a:lnTo>
                    <a:pt x="f190" y="f191"/>
                  </a:lnTo>
                  <a:lnTo>
                    <a:pt x="f184" y="f192"/>
                  </a:lnTo>
                  <a:lnTo>
                    <a:pt x="f193" y="f194"/>
                  </a:lnTo>
                  <a:lnTo>
                    <a:pt x="f195" y="f196"/>
                  </a:lnTo>
                  <a:lnTo>
                    <a:pt x="f197" y="f198"/>
                  </a:lnTo>
                  <a:lnTo>
                    <a:pt x="f180" y="f199"/>
                  </a:lnTo>
                  <a:lnTo>
                    <a:pt x="f200" y="f201"/>
                  </a:lnTo>
                  <a:lnTo>
                    <a:pt x="f202" y="f203"/>
                  </a:lnTo>
                  <a:lnTo>
                    <a:pt x="f36" y="f204"/>
                  </a:lnTo>
                  <a:lnTo>
                    <a:pt x="f193" y="f205"/>
                  </a:lnTo>
                  <a:lnTo>
                    <a:pt x="f206" y="f207"/>
                  </a:lnTo>
                  <a:lnTo>
                    <a:pt x="f208" y="f209"/>
                  </a:lnTo>
                  <a:lnTo>
                    <a:pt x="f210" y="f211"/>
                  </a:lnTo>
                  <a:lnTo>
                    <a:pt x="f212" y="f213"/>
                  </a:lnTo>
                  <a:lnTo>
                    <a:pt x="f214" y="f215"/>
                  </a:lnTo>
                  <a:lnTo>
                    <a:pt x="f216" y="f217"/>
                  </a:lnTo>
                  <a:lnTo>
                    <a:pt x="f52" y="f218"/>
                  </a:lnTo>
                  <a:lnTo>
                    <a:pt x="f219" y="f220"/>
                  </a:lnTo>
                  <a:lnTo>
                    <a:pt x="f221" y="f222"/>
                  </a:lnTo>
                  <a:lnTo>
                    <a:pt x="f223" y="f224"/>
                  </a:lnTo>
                  <a:lnTo>
                    <a:pt x="f225" y="f226"/>
                  </a:lnTo>
                  <a:lnTo>
                    <a:pt x="f227" y="f94"/>
                  </a:lnTo>
                  <a:lnTo>
                    <a:pt x="f225" y="f228"/>
                  </a:lnTo>
                  <a:lnTo>
                    <a:pt x="f223" y="f229"/>
                  </a:lnTo>
                  <a:lnTo>
                    <a:pt x="f221" y="f230"/>
                  </a:lnTo>
                  <a:lnTo>
                    <a:pt x="f219" y="f231"/>
                  </a:lnTo>
                  <a:lnTo>
                    <a:pt x="f52" y="f232"/>
                  </a:lnTo>
                  <a:lnTo>
                    <a:pt x="f216" y="f233"/>
                  </a:lnTo>
                  <a:lnTo>
                    <a:pt x="f214" y="f234"/>
                  </a:lnTo>
                  <a:lnTo>
                    <a:pt x="f212" y="f235"/>
                  </a:lnTo>
                  <a:lnTo>
                    <a:pt x="f210" y="f236"/>
                  </a:lnTo>
                  <a:lnTo>
                    <a:pt x="f208" y="f237"/>
                  </a:lnTo>
                  <a:lnTo>
                    <a:pt x="f206" y="f238"/>
                  </a:lnTo>
                  <a:lnTo>
                    <a:pt x="f193" y="f239"/>
                  </a:lnTo>
                  <a:lnTo>
                    <a:pt x="f36" y="f240"/>
                  </a:lnTo>
                  <a:lnTo>
                    <a:pt x="f202" y="f241"/>
                  </a:lnTo>
                  <a:lnTo>
                    <a:pt x="f200" y="f242"/>
                  </a:lnTo>
                  <a:lnTo>
                    <a:pt x="f180" y="f243"/>
                  </a:lnTo>
                  <a:lnTo>
                    <a:pt x="f197" y="f244"/>
                  </a:lnTo>
                  <a:lnTo>
                    <a:pt x="f195" y="f245"/>
                  </a:lnTo>
                  <a:lnTo>
                    <a:pt x="f193" y="f246"/>
                  </a:lnTo>
                  <a:lnTo>
                    <a:pt x="f184" y="f247"/>
                  </a:lnTo>
                  <a:lnTo>
                    <a:pt x="f190" y="f248"/>
                  </a:lnTo>
                  <a:lnTo>
                    <a:pt x="f188" y="f249"/>
                  </a:lnTo>
                  <a:lnTo>
                    <a:pt x="f186" y="f250"/>
                  </a:lnTo>
                  <a:lnTo>
                    <a:pt x="f184" y="f251"/>
                  </a:lnTo>
                  <a:lnTo>
                    <a:pt x="f182" y="f84"/>
                  </a:lnTo>
                  <a:lnTo>
                    <a:pt x="f180" y="f252"/>
                  </a:lnTo>
                  <a:lnTo>
                    <a:pt x="f178" y="f253"/>
                  </a:lnTo>
                  <a:lnTo>
                    <a:pt x="f176" y="f254"/>
                  </a:lnTo>
                  <a:lnTo>
                    <a:pt x="f174" y="f255"/>
                  </a:lnTo>
                  <a:lnTo>
                    <a:pt x="f172" y="f256"/>
                  </a:lnTo>
                  <a:lnTo>
                    <a:pt x="f170" y="f257"/>
                  </a:lnTo>
                  <a:lnTo>
                    <a:pt x="f168" y="f258"/>
                  </a:lnTo>
                  <a:lnTo>
                    <a:pt x="f166" y="f259"/>
                  </a:lnTo>
                  <a:lnTo>
                    <a:pt x="f164" y="f260"/>
                  </a:lnTo>
                  <a:lnTo>
                    <a:pt x="f162" y="f261"/>
                  </a:lnTo>
                  <a:lnTo>
                    <a:pt x="f160" y="f262"/>
                  </a:lnTo>
                  <a:lnTo>
                    <a:pt x="f158" y="f263"/>
                  </a:lnTo>
                  <a:lnTo>
                    <a:pt x="f156" y="f264"/>
                  </a:lnTo>
                  <a:lnTo>
                    <a:pt x="f154" y="f265"/>
                  </a:lnTo>
                  <a:lnTo>
                    <a:pt x="f152" y="f266"/>
                  </a:lnTo>
                  <a:lnTo>
                    <a:pt x="f150" y="f267"/>
                  </a:lnTo>
                  <a:lnTo>
                    <a:pt x="f148" y="f268"/>
                  </a:lnTo>
                  <a:lnTo>
                    <a:pt x="f146" y="f269"/>
                  </a:lnTo>
                  <a:lnTo>
                    <a:pt x="f144" y="f270"/>
                  </a:lnTo>
                  <a:lnTo>
                    <a:pt x="f142" y="f271"/>
                  </a:lnTo>
                  <a:lnTo>
                    <a:pt x="f140" y="f272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62B4C6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41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1257480" y="2286000"/>
            <a:ext cx="4800600" cy="3619440"/>
          </a:xfr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700"/>
              </a:spcBef>
              <a:buClr>
                <a:srgbClr val="0B082E"/>
              </a:buClr>
              <a:buSzPct val="100000"/>
              <a:buFont typeface="Arial" pitchFamily="34"/>
              <a:buChar char="•"/>
              <a:defRPr sz="2000" spc="0">
                <a:solidFill>
                  <a:srgbClr val="595959"/>
                </a:solidFill>
                <a:latin typeface="Gill Sans MT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6647759" y="2286000"/>
            <a:ext cx="4800600" cy="3619440"/>
          </a:xfr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700"/>
              </a:spcBef>
              <a:buClr>
                <a:srgbClr val="0B082E"/>
              </a:buClr>
              <a:buSzPct val="100000"/>
              <a:buFont typeface="Arial" pitchFamily="34"/>
              <a:buChar char="•"/>
              <a:defRPr sz="2000" spc="0">
                <a:solidFill>
                  <a:srgbClr val="595959"/>
                </a:solidFill>
                <a:latin typeface="Gill Sans MT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655141-D68F-4BF1-8AF6-CAA911303CDC}" type="datetime1">
              <a:rPr lang="en-US"/>
              <a:pPr lvl="0"/>
              <a:t>8/29/2024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CC9EE5-BDEB-44DF-BF9C-95FECEBBDCBD}" type="slidenum">
              <a:t>‹N°›</a:t>
            </a:fld>
            <a:endParaRPr lang="en-US"/>
          </a:p>
        </p:txBody>
      </p:sp>
      <p:sp>
        <p:nvSpPr>
          <p:cNvPr id="8" name="Espace réservé du contenu 7"/>
          <p:cNvSpPr txBox="1">
            <a:spLocks noGrp="1"/>
          </p:cNvSpPr>
          <p:nvPr>
            <p:ph idx="1"/>
          </p:nvPr>
        </p:nvSpPr>
        <p:spPr>
          <a:xfrm>
            <a:off x="609480" y="1604520"/>
            <a:ext cx="10972440" cy="4525920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 sz="3200">
                <a:ln>
                  <a:noFill/>
                </a:ln>
                <a:latin typeface="Arial" pitchFamily="18"/>
                <a:cs typeface="Mangal" pitchFamily="2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39794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52800" y="380880"/>
            <a:ext cx="10172880" cy="14936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51720" y="2199600"/>
            <a:ext cx="4800600" cy="632520"/>
          </a:xfrm>
        </p:spPr>
        <p:txBody>
          <a:bodyPr anchor="b"/>
          <a:lstStyle>
            <a:lvl1pPr marL="0" indent="0">
              <a:lnSpc>
                <a:spcPct val="100000"/>
              </a:lnSpc>
              <a:defRPr sz="1900" b="1" spc="201">
                <a:solidFill>
                  <a:srgbClr val="0B082E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1257480" y="2909160"/>
            <a:ext cx="4800600" cy="2996280"/>
          </a:xfr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700"/>
              </a:spcBef>
              <a:buClr>
                <a:srgbClr val="0B082E"/>
              </a:buClr>
              <a:buSzPct val="100000"/>
              <a:buFont typeface="Arial" pitchFamily="34"/>
              <a:buChar char="•"/>
              <a:defRPr sz="2000" spc="0">
                <a:solidFill>
                  <a:srgbClr val="595959"/>
                </a:solidFill>
                <a:latin typeface="Gill Sans MT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633720" y="2199600"/>
            <a:ext cx="4800600" cy="63252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900" b="1" spc="201">
                <a:solidFill>
                  <a:srgbClr val="0B082E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type="title" idx="4294967295"/>
          </p:nvPr>
        </p:nvSpPr>
        <p:spPr>
          <a:xfrm>
            <a:off x="6633720" y="2909160"/>
            <a:ext cx="4800600" cy="2996280"/>
          </a:xfr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700"/>
              </a:spcBef>
              <a:buClr>
                <a:srgbClr val="0B082E"/>
              </a:buClr>
              <a:buSzPct val="100000"/>
              <a:buFont typeface="Arial" pitchFamily="34"/>
              <a:buChar char="•"/>
              <a:defRPr sz="2000" spc="0">
                <a:solidFill>
                  <a:srgbClr val="595959"/>
                </a:solidFill>
                <a:latin typeface="Gill Sans MT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9D4CE9-B226-461C-ABE4-16300736E7B6}" type="datetime1">
              <a:rPr lang="en-US"/>
              <a:pPr lvl="0"/>
              <a:t>8/29/2024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5BE122-46C7-4222-8B9C-0461F070DC97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0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D4C246-08A5-4834-98C7-C8E9CD62468E}" type="datetime1">
              <a:rPr lang="en-US"/>
              <a:pPr lvl="0"/>
              <a:t>8/29/2024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5AFC29-8A39-41C3-8529-5285F7C8C255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2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51F6AD-D360-4766-91FB-C07811F1544D}" type="datetime1">
              <a:rPr lang="en-US"/>
              <a:pPr lvl="0"/>
              <a:t>8/29/2024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E3D6A9-F6DD-4859-A0F3-399235B2FCF8}" type="slidenum">
              <a:t>‹N°›</a:t>
            </a:fld>
            <a:endParaRPr lang="en-US"/>
          </a:p>
        </p:txBody>
      </p:sp>
      <p:sp>
        <p:nvSpPr>
          <p:cNvPr id="5" name="Titre 4"/>
          <p:cNvSpPr txBox="1">
            <a:spLocks noGrp="1"/>
          </p:cNvSpPr>
          <p:nvPr>
            <p:ph type="title" idx="4294967295"/>
          </p:nvPr>
        </p:nvSpPr>
        <p:spPr>
          <a:xfrm>
            <a:off x="609480" y="273600"/>
            <a:ext cx="10972440" cy="1144800"/>
          </a:xfrm>
        </p:spPr>
        <p:txBody>
          <a:bodyPr lIns="0" tIns="0" rIns="0" bIns="0" anchor="ctr" anchorCtr="1"/>
          <a:lstStyle>
            <a:lvl1pPr algn="ctr" hangingPunct="0">
              <a:defRPr sz="4400">
                <a:latin typeface="Arial" pitchFamily="18"/>
                <a:cs typeface="Mangal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texte 5"/>
          <p:cNvSpPr txBox="1">
            <a:spLocks noGrp="1"/>
          </p:cNvSpPr>
          <p:nvPr>
            <p:ph type="body" idx="4294967295"/>
          </p:nvPr>
        </p:nvSpPr>
        <p:spPr>
          <a:xfrm>
            <a:off x="609480" y="1604520"/>
            <a:ext cx="10972440" cy="3977279"/>
          </a:xfrm>
        </p:spPr>
        <p:txBody>
          <a:bodyPr lIns="0" tIns="0" rIns="0" bIns="0"/>
          <a:lstStyle>
            <a:lvl1pPr hangingPunct="0">
              <a:buNone/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18120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 title="right scallop background shape"/>
          <p:cNvSpPr/>
          <p:nvPr/>
        </p:nvSpPr>
        <p:spPr>
          <a:xfrm>
            <a:off x="7389720" y="0"/>
            <a:ext cx="4802040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3025"/>
              <a:gd name="f4" fmla="val 4320"/>
              <a:gd name="f5" fmla="val 3"/>
              <a:gd name="f6" fmla="val 4278"/>
              <a:gd name="f7" fmla="val 8"/>
              <a:gd name="f8" fmla="val 4243"/>
              <a:gd name="f9" fmla="val 14"/>
              <a:gd name="f10" fmla="val 4210"/>
              <a:gd name="f11" fmla="val 24"/>
              <a:gd name="f12" fmla="val 4183"/>
              <a:gd name="f13" fmla="val 34"/>
              <a:gd name="f14" fmla="val 4156"/>
              <a:gd name="f15" fmla="val 46"/>
              <a:gd name="f16" fmla="val 4133"/>
              <a:gd name="f17" fmla="val 58"/>
              <a:gd name="f18" fmla="val 4109"/>
              <a:gd name="f19" fmla="val 69"/>
              <a:gd name="f20" fmla="val 4087"/>
              <a:gd name="f21" fmla="val 80"/>
              <a:gd name="f22" fmla="val 4062"/>
              <a:gd name="f23" fmla="val 90"/>
              <a:gd name="f24" fmla="val 4036"/>
              <a:gd name="f25" fmla="val 99"/>
              <a:gd name="f26" fmla="val 4007"/>
              <a:gd name="f27" fmla="val 106"/>
              <a:gd name="f28" fmla="val 3976"/>
              <a:gd name="f29" fmla="val 111"/>
              <a:gd name="f30" fmla="val 3938"/>
              <a:gd name="f31" fmla="val 113"/>
              <a:gd name="f32" fmla="val 3895"/>
              <a:gd name="f33" fmla="val 3851"/>
              <a:gd name="f34" fmla="val 3815"/>
              <a:gd name="f35" fmla="val 3782"/>
              <a:gd name="f36" fmla="val 3752"/>
              <a:gd name="f37" fmla="val 3726"/>
              <a:gd name="f38" fmla="val 68"/>
              <a:gd name="f39" fmla="val 3702"/>
              <a:gd name="f40" fmla="val 56"/>
              <a:gd name="f41" fmla="val 3679"/>
              <a:gd name="f42" fmla="val 44"/>
              <a:gd name="f43" fmla="val 3655"/>
              <a:gd name="f44" fmla="val 33"/>
              <a:gd name="f45" fmla="val 3630"/>
              <a:gd name="f46" fmla="val 22"/>
              <a:gd name="f47" fmla="val 3604"/>
              <a:gd name="f48" fmla="val 13"/>
              <a:gd name="f49" fmla="val 3575"/>
              <a:gd name="f50" fmla="val 7"/>
              <a:gd name="f51" fmla="val 3542"/>
              <a:gd name="f52" fmla="val 1"/>
              <a:gd name="f53" fmla="val 3504"/>
              <a:gd name="f54" fmla="val 3461"/>
              <a:gd name="f55" fmla="val 3418"/>
              <a:gd name="f56" fmla="val 3380"/>
              <a:gd name="f57" fmla="val 3347"/>
              <a:gd name="f58" fmla="val 3319"/>
              <a:gd name="f59" fmla="val 3292"/>
              <a:gd name="f60" fmla="val 3267"/>
              <a:gd name="f61" fmla="val 3244"/>
              <a:gd name="f62" fmla="val 3222"/>
              <a:gd name="f63" fmla="val 3197"/>
              <a:gd name="f64" fmla="val 3171"/>
              <a:gd name="f65" fmla="val 3142"/>
              <a:gd name="f66" fmla="val 3109"/>
              <a:gd name="f67" fmla="val 3071"/>
              <a:gd name="f68" fmla="val 3028"/>
              <a:gd name="f69" fmla="val 2985"/>
              <a:gd name="f70" fmla="val 2947"/>
              <a:gd name="f71" fmla="val 2914"/>
              <a:gd name="f72" fmla="val 2885"/>
              <a:gd name="f73" fmla="val 2858"/>
              <a:gd name="f74" fmla="val 2834"/>
              <a:gd name="f75" fmla="val 2787"/>
              <a:gd name="f76" fmla="val 2763"/>
              <a:gd name="f77" fmla="val 2736"/>
              <a:gd name="f78" fmla="val 2707"/>
              <a:gd name="f79" fmla="val 2674"/>
              <a:gd name="f80" fmla="val 2637"/>
              <a:gd name="f81" fmla="val 2593"/>
              <a:gd name="f82" fmla="val 2550"/>
              <a:gd name="f83" fmla="val 2512"/>
              <a:gd name="f84" fmla="val 2479"/>
              <a:gd name="f85" fmla="val 2451"/>
              <a:gd name="f86" fmla="val 2424"/>
              <a:gd name="f87" fmla="val 2401"/>
              <a:gd name="f88" fmla="val 2354"/>
              <a:gd name="f89" fmla="val 2329"/>
              <a:gd name="f90" fmla="val 2303"/>
              <a:gd name="f91" fmla="val 2274"/>
              <a:gd name="f92" fmla="val 2241"/>
              <a:gd name="f93" fmla="val 2203"/>
              <a:gd name="f94" fmla="val 2159"/>
              <a:gd name="f95" fmla="val 2117"/>
              <a:gd name="f96" fmla="val 2079"/>
              <a:gd name="f97" fmla="val 2046"/>
              <a:gd name="f98" fmla="val 2017"/>
              <a:gd name="f99" fmla="val 1991"/>
              <a:gd name="f100" fmla="val 1966"/>
              <a:gd name="f101" fmla="val 1943"/>
              <a:gd name="f102" fmla="val 1919"/>
              <a:gd name="f103" fmla="val 1896"/>
              <a:gd name="f104" fmla="val 1869"/>
              <a:gd name="f105" fmla="val 1841"/>
              <a:gd name="f106" fmla="val 1807"/>
              <a:gd name="f107" fmla="val 1770"/>
              <a:gd name="f108" fmla="val 1727"/>
              <a:gd name="f109" fmla="val 1683"/>
              <a:gd name="f110" fmla="val 1646"/>
              <a:gd name="f111" fmla="val 1613"/>
              <a:gd name="f112" fmla="val 1583"/>
              <a:gd name="f113" fmla="val 1557"/>
              <a:gd name="f114" fmla="val 1533"/>
              <a:gd name="f115" fmla="val 1509"/>
              <a:gd name="f116" fmla="val 1486"/>
              <a:gd name="f117" fmla="val 1461"/>
              <a:gd name="f118" fmla="val 1435"/>
              <a:gd name="f119" fmla="val 1406"/>
              <a:gd name="f120" fmla="val 1373"/>
              <a:gd name="f121" fmla="val 1335"/>
              <a:gd name="f122" fmla="val 1292"/>
              <a:gd name="f123" fmla="val 1249"/>
              <a:gd name="f124" fmla="val 1211"/>
              <a:gd name="f125" fmla="val 1178"/>
              <a:gd name="f126" fmla="val 1149"/>
              <a:gd name="f127" fmla="val 1123"/>
              <a:gd name="f128" fmla="val 1098"/>
              <a:gd name="f129" fmla="val 1076"/>
              <a:gd name="f130" fmla="val 1053"/>
              <a:gd name="f131" fmla="val 1028"/>
              <a:gd name="f132" fmla="val 1001"/>
              <a:gd name="f133" fmla="val 973"/>
              <a:gd name="f134" fmla="val 940"/>
              <a:gd name="f135" fmla="val 902"/>
              <a:gd name="f136" fmla="val 859"/>
              <a:gd name="f137" fmla="val 816"/>
              <a:gd name="f138" fmla="val 778"/>
              <a:gd name="f139" fmla="val 745"/>
              <a:gd name="f140" fmla="val 716"/>
              <a:gd name="f141" fmla="val 690"/>
              <a:gd name="f142" fmla="val 665"/>
              <a:gd name="f143" fmla="val 641"/>
              <a:gd name="f144" fmla="val 618"/>
              <a:gd name="f145" fmla="val 594"/>
              <a:gd name="f146" fmla="val 568"/>
              <a:gd name="f147" fmla="val 538"/>
              <a:gd name="f148" fmla="val 505"/>
              <a:gd name="f149" fmla="val 469"/>
              <a:gd name="f150" fmla="val 424"/>
              <a:gd name="f151" fmla="val 382"/>
              <a:gd name="f152" fmla="val 344"/>
              <a:gd name="f153" fmla="val 313"/>
              <a:gd name="f154" fmla="val 284"/>
              <a:gd name="f155" fmla="val 258"/>
              <a:gd name="f156" fmla="val 233"/>
              <a:gd name="f157" fmla="val 211"/>
              <a:gd name="f158" fmla="val 187"/>
              <a:gd name="f159" fmla="val 164"/>
              <a:gd name="f160" fmla="val 137"/>
              <a:gd name="f161" fmla="val 110"/>
              <a:gd name="f162" fmla="val 77"/>
              <a:gd name="f163" fmla="val 42"/>
              <a:gd name="f164" fmla="*/ f0 1 3025"/>
              <a:gd name="f165" fmla="*/ f1 1 4320"/>
              <a:gd name="f166" fmla="+- f4 0 f2"/>
              <a:gd name="f167" fmla="+- f3 0 f2"/>
              <a:gd name="f168" fmla="*/ f167 1 3025"/>
              <a:gd name="f169" fmla="*/ f166 1 4320"/>
              <a:gd name="f170" fmla="*/ 0 1 f168"/>
              <a:gd name="f171" fmla="*/ f3 1 f168"/>
              <a:gd name="f172" fmla="*/ 0 1 f169"/>
              <a:gd name="f173" fmla="*/ f4 1 f169"/>
              <a:gd name="f174" fmla="*/ f170 f164 1"/>
              <a:gd name="f175" fmla="*/ f171 f164 1"/>
              <a:gd name="f176" fmla="*/ f173 f165 1"/>
              <a:gd name="f177" fmla="*/ f172 f1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4" t="f177" r="f175" b="f176"/>
            <a:pathLst>
              <a:path w="3025" h="432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5" y="f6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29" y="f33"/>
                </a:lnTo>
                <a:lnTo>
                  <a:pt x="f27" y="f34"/>
                </a:lnTo>
                <a:lnTo>
                  <a:pt x="f25" y="f35"/>
                </a:lnTo>
                <a:lnTo>
                  <a:pt x="f23" y="f36"/>
                </a:lnTo>
                <a:lnTo>
                  <a:pt x="f21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2" y="f54"/>
                </a:lnTo>
                <a:lnTo>
                  <a:pt x="f52" y="f55"/>
                </a:lnTo>
                <a:lnTo>
                  <a:pt x="f50" y="f56"/>
                </a:lnTo>
                <a:lnTo>
                  <a:pt x="f48" y="f57"/>
                </a:lnTo>
                <a:lnTo>
                  <a:pt x="f46" y="f58"/>
                </a:lnTo>
                <a:lnTo>
                  <a:pt x="f44" y="f59"/>
                </a:lnTo>
                <a:lnTo>
                  <a:pt x="f42" y="f60"/>
                </a:lnTo>
                <a:lnTo>
                  <a:pt x="f40" y="f61"/>
                </a:lnTo>
                <a:lnTo>
                  <a:pt x="f38" y="f62"/>
                </a:lnTo>
                <a:lnTo>
                  <a:pt x="f21" y="f63"/>
                </a:lnTo>
                <a:lnTo>
                  <a:pt x="f23" y="f64"/>
                </a:lnTo>
                <a:lnTo>
                  <a:pt x="f25" y="f65"/>
                </a:lnTo>
                <a:lnTo>
                  <a:pt x="f27" y="f66"/>
                </a:lnTo>
                <a:lnTo>
                  <a:pt x="f29" y="f67"/>
                </a:lnTo>
                <a:lnTo>
                  <a:pt x="f31" y="f68"/>
                </a:lnTo>
                <a:lnTo>
                  <a:pt x="f29" y="f69"/>
                </a:lnTo>
                <a:lnTo>
                  <a:pt x="f27" y="f70"/>
                </a:lnTo>
                <a:lnTo>
                  <a:pt x="f25" y="f71"/>
                </a:lnTo>
                <a:lnTo>
                  <a:pt x="f23" y="f72"/>
                </a:lnTo>
                <a:lnTo>
                  <a:pt x="f21" y="f73"/>
                </a:lnTo>
                <a:lnTo>
                  <a:pt x="f38" y="f74"/>
                </a:lnTo>
                <a:lnTo>
                  <a:pt x="f42" y="f75"/>
                </a:lnTo>
                <a:lnTo>
                  <a:pt x="f44" y="f76"/>
                </a:lnTo>
                <a:lnTo>
                  <a:pt x="f46" y="f77"/>
                </a:lnTo>
                <a:lnTo>
                  <a:pt x="f48" y="f78"/>
                </a:lnTo>
                <a:lnTo>
                  <a:pt x="f50" y="f79"/>
                </a:lnTo>
                <a:lnTo>
                  <a:pt x="f52" y="f80"/>
                </a:lnTo>
                <a:lnTo>
                  <a:pt x="f2" y="f81"/>
                </a:lnTo>
                <a:lnTo>
                  <a:pt x="f52" y="f82"/>
                </a:lnTo>
                <a:lnTo>
                  <a:pt x="f50" y="f83"/>
                </a:lnTo>
                <a:lnTo>
                  <a:pt x="f48" y="f84"/>
                </a:lnTo>
                <a:lnTo>
                  <a:pt x="f46" y="f85"/>
                </a:lnTo>
                <a:lnTo>
                  <a:pt x="f44" y="f86"/>
                </a:lnTo>
                <a:lnTo>
                  <a:pt x="f42" y="f87"/>
                </a:lnTo>
                <a:lnTo>
                  <a:pt x="f38" y="f88"/>
                </a:lnTo>
                <a:lnTo>
                  <a:pt x="f21" y="f89"/>
                </a:lnTo>
                <a:lnTo>
                  <a:pt x="f23" y="f90"/>
                </a:lnTo>
                <a:lnTo>
                  <a:pt x="f25" y="f91"/>
                </a:lnTo>
                <a:lnTo>
                  <a:pt x="f27" y="f92"/>
                </a:lnTo>
                <a:lnTo>
                  <a:pt x="f29" y="f93"/>
                </a:lnTo>
                <a:lnTo>
                  <a:pt x="f31" y="f94"/>
                </a:lnTo>
                <a:lnTo>
                  <a:pt x="f29" y="f95"/>
                </a:lnTo>
                <a:lnTo>
                  <a:pt x="f27" y="f96"/>
                </a:lnTo>
                <a:lnTo>
                  <a:pt x="f25" y="f97"/>
                </a:lnTo>
                <a:lnTo>
                  <a:pt x="f23" y="f98"/>
                </a:lnTo>
                <a:lnTo>
                  <a:pt x="f21" y="f99"/>
                </a:lnTo>
                <a:lnTo>
                  <a:pt x="f38" y="f100"/>
                </a:lnTo>
                <a:lnTo>
                  <a:pt x="f40" y="f101"/>
                </a:lnTo>
                <a:lnTo>
                  <a:pt x="f42" y="f102"/>
                </a:lnTo>
                <a:lnTo>
                  <a:pt x="f44" y="f103"/>
                </a:lnTo>
                <a:lnTo>
                  <a:pt x="f46" y="f104"/>
                </a:lnTo>
                <a:lnTo>
                  <a:pt x="f48" y="f105"/>
                </a:lnTo>
                <a:lnTo>
                  <a:pt x="f50" y="f106"/>
                </a:lnTo>
                <a:lnTo>
                  <a:pt x="f52" y="f107"/>
                </a:lnTo>
                <a:lnTo>
                  <a:pt x="f2" y="f108"/>
                </a:lnTo>
                <a:lnTo>
                  <a:pt x="f52" y="f109"/>
                </a:lnTo>
                <a:lnTo>
                  <a:pt x="f50" y="f110"/>
                </a:lnTo>
                <a:lnTo>
                  <a:pt x="f48" y="f111"/>
                </a:lnTo>
                <a:lnTo>
                  <a:pt x="f46" y="f112"/>
                </a:lnTo>
                <a:lnTo>
                  <a:pt x="f44" y="f113"/>
                </a:lnTo>
                <a:lnTo>
                  <a:pt x="f42" y="f114"/>
                </a:lnTo>
                <a:lnTo>
                  <a:pt x="f40" y="f115"/>
                </a:lnTo>
                <a:lnTo>
                  <a:pt x="f38" y="f116"/>
                </a:lnTo>
                <a:lnTo>
                  <a:pt x="f21" y="f117"/>
                </a:lnTo>
                <a:lnTo>
                  <a:pt x="f23" y="f118"/>
                </a:lnTo>
                <a:lnTo>
                  <a:pt x="f25" y="f119"/>
                </a:lnTo>
                <a:lnTo>
                  <a:pt x="f27" y="f120"/>
                </a:lnTo>
                <a:lnTo>
                  <a:pt x="f29" y="f121"/>
                </a:lnTo>
                <a:lnTo>
                  <a:pt x="f31" y="f122"/>
                </a:lnTo>
                <a:lnTo>
                  <a:pt x="f29" y="f123"/>
                </a:lnTo>
                <a:lnTo>
                  <a:pt x="f27" y="f124"/>
                </a:lnTo>
                <a:lnTo>
                  <a:pt x="f25" y="f125"/>
                </a:lnTo>
                <a:lnTo>
                  <a:pt x="f23" y="f126"/>
                </a:lnTo>
                <a:lnTo>
                  <a:pt x="f21" y="f127"/>
                </a:lnTo>
                <a:lnTo>
                  <a:pt x="f38" y="f128"/>
                </a:lnTo>
                <a:lnTo>
                  <a:pt x="f40" y="f129"/>
                </a:lnTo>
                <a:lnTo>
                  <a:pt x="f42" y="f130"/>
                </a:lnTo>
                <a:lnTo>
                  <a:pt x="f44" y="f131"/>
                </a:lnTo>
                <a:lnTo>
                  <a:pt x="f46" y="f132"/>
                </a:lnTo>
                <a:lnTo>
                  <a:pt x="f48" y="f133"/>
                </a:lnTo>
                <a:lnTo>
                  <a:pt x="f50" y="f134"/>
                </a:lnTo>
                <a:lnTo>
                  <a:pt x="f52" y="f135"/>
                </a:lnTo>
                <a:lnTo>
                  <a:pt x="f2" y="f136"/>
                </a:lnTo>
                <a:lnTo>
                  <a:pt x="f52" y="f137"/>
                </a:lnTo>
                <a:lnTo>
                  <a:pt x="f50" y="f138"/>
                </a:lnTo>
                <a:lnTo>
                  <a:pt x="f48" y="f139"/>
                </a:lnTo>
                <a:lnTo>
                  <a:pt x="f46" y="f140"/>
                </a:lnTo>
                <a:lnTo>
                  <a:pt x="f44" y="f141"/>
                </a:lnTo>
                <a:lnTo>
                  <a:pt x="f42" y="f142"/>
                </a:lnTo>
                <a:lnTo>
                  <a:pt x="f40" y="f143"/>
                </a:lnTo>
                <a:lnTo>
                  <a:pt x="f38" y="f144"/>
                </a:lnTo>
                <a:lnTo>
                  <a:pt x="f21" y="f145"/>
                </a:lnTo>
                <a:lnTo>
                  <a:pt x="f23" y="f146"/>
                </a:lnTo>
                <a:lnTo>
                  <a:pt x="f25" y="f147"/>
                </a:lnTo>
                <a:lnTo>
                  <a:pt x="f27" y="f148"/>
                </a:lnTo>
                <a:lnTo>
                  <a:pt x="f29" y="f149"/>
                </a:lnTo>
                <a:lnTo>
                  <a:pt x="f31" y="f150"/>
                </a:lnTo>
                <a:lnTo>
                  <a:pt x="f29" y="f151"/>
                </a:lnTo>
                <a:lnTo>
                  <a:pt x="f27" y="f152"/>
                </a:lnTo>
                <a:lnTo>
                  <a:pt x="f25" y="f153"/>
                </a:lnTo>
                <a:lnTo>
                  <a:pt x="f23" y="f154"/>
                </a:lnTo>
                <a:lnTo>
                  <a:pt x="f21" y="f155"/>
                </a:lnTo>
                <a:lnTo>
                  <a:pt x="f19" y="f156"/>
                </a:lnTo>
                <a:lnTo>
                  <a:pt x="f17" y="f157"/>
                </a:lnTo>
                <a:lnTo>
                  <a:pt x="f15" y="f158"/>
                </a:lnTo>
                <a:lnTo>
                  <a:pt x="f13" y="f159"/>
                </a:lnTo>
                <a:lnTo>
                  <a:pt x="f11" y="f160"/>
                </a:lnTo>
                <a:lnTo>
                  <a:pt x="f9" y="f161"/>
                </a:lnTo>
                <a:lnTo>
                  <a:pt x="f7" y="f162"/>
                </a:lnTo>
                <a:lnTo>
                  <a:pt x="f5" y="f163"/>
                </a:lnTo>
                <a:lnTo>
                  <a:pt x="f2" y="f2"/>
                </a:lnTo>
                <a:close/>
              </a:path>
            </a:pathLst>
          </a:custGeom>
          <a:solidFill>
            <a:srgbClr val="0B082E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8337960" y="457200"/>
            <a:ext cx="3092040" cy="1196640"/>
          </a:xfrm>
        </p:spPr>
        <p:txBody>
          <a:bodyPr anchor="b"/>
          <a:lstStyle>
            <a:lvl1pPr>
              <a:lnSpc>
                <a:spcPct val="100000"/>
              </a:lnSpc>
              <a:defRPr sz="1900" b="1" spc="300">
                <a:solidFill>
                  <a:srgbClr val="62B4C6"/>
                </a:solidFill>
                <a:latin typeface="Gill Sans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765000" y="920520"/>
            <a:ext cx="6158520" cy="4985280"/>
          </a:xfr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700"/>
              </a:spcBef>
              <a:buClr>
                <a:srgbClr val="0B082E"/>
              </a:buClr>
              <a:buSzPct val="100000"/>
              <a:buFont typeface="Arial" pitchFamily="34"/>
              <a:buChar char="•"/>
              <a:defRPr sz="3200" spc="0">
                <a:solidFill>
                  <a:srgbClr val="595959"/>
                </a:solidFill>
                <a:latin typeface="Gill Sans MT" pitchFamily="18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8337960" y="1741320"/>
            <a:ext cx="3092040" cy="4164120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199"/>
              </a:spcBef>
              <a:defRPr sz="1600">
                <a:solidFill>
                  <a:srgbClr val="F3F3F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765000" y="6375600"/>
            <a:ext cx="1233360" cy="348480"/>
          </a:xfrm>
        </p:spPr>
        <p:txBody>
          <a:bodyPr/>
          <a:lstStyle>
            <a:lvl1pPr>
              <a:defRPr/>
            </a:lvl1pPr>
          </a:lstStyle>
          <a:p>
            <a:pPr lvl="0"/>
            <a:fld id="{9D2A30A6-730B-4600-8CA1-3A04EB265863}" type="datetime1">
              <a:rPr lang="en-US"/>
              <a:pPr lvl="0"/>
              <a:t>8/29/2024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2103480" y="6375600"/>
            <a:ext cx="3482280" cy="3459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5690880" y="6375600"/>
            <a:ext cx="1232280" cy="345960"/>
          </a:xfrm>
        </p:spPr>
        <p:txBody>
          <a:bodyPr/>
          <a:lstStyle>
            <a:lvl1pPr>
              <a:defRPr/>
            </a:lvl1pPr>
          </a:lstStyle>
          <a:p>
            <a:pPr lvl="0"/>
            <a:fld id="{6142D76C-BDC2-4F67-8950-DD673F211CD5}" type="slidenum">
              <a:t>‹N°›</a:t>
            </a:fld>
            <a:endParaRPr lang="en-US"/>
          </a:p>
        </p:txBody>
      </p:sp>
      <p:sp>
        <p:nvSpPr>
          <p:cNvPr id="9" name="Rectangle 7" title="left edge border"/>
          <p:cNvSpPr/>
          <p:nvPr/>
        </p:nvSpPr>
        <p:spPr>
          <a:xfrm>
            <a:off x="0" y="0"/>
            <a:ext cx="283320" cy="6858000"/>
          </a:xfrm>
          <a:prstGeom prst="rect">
            <a:avLst/>
          </a:prstGeom>
          <a:solidFill>
            <a:srgbClr val="62B4C6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5695124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 txBox="1">
            <a:spLocks noGrp="1"/>
          </p:cNvSpPr>
          <p:nvPr>
            <p:ph type="title"/>
          </p:nvPr>
        </p:nvSpPr>
        <p:spPr>
          <a:xfrm>
            <a:off x="283320" y="0"/>
            <a:ext cx="7355519" cy="6858000"/>
          </a:xfrm>
        </p:spPr>
        <p:txBody>
          <a:bodyPr/>
          <a:lstStyle>
            <a:lvl1pPr>
              <a:lnSpc>
                <a:spcPct val="110000"/>
              </a:lnSpc>
              <a:spcBef>
                <a:spcPts val="700"/>
              </a:spcBef>
              <a:defRPr sz="3200" spc="0">
                <a:solidFill>
                  <a:srgbClr val="595959"/>
                </a:solidFill>
                <a:latin typeface="Gill Sans MT" pitchFamily="18"/>
              </a:defRPr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sp>
        <p:nvSpPr>
          <p:cNvPr id="3" name="Freeform 11" title="right scallop background shape"/>
          <p:cNvSpPr/>
          <p:nvPr/>
        </p:nvSpPr>
        <p:spPr>
          <a:xfrm>
            <a:off x="7389720" y="0"/>
            <a:ext cx="4802040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3025"/>
              <a:gd name="f4" fmla="val 4320"/>
              <a:gd name="f5" fmla="val 3"/>
              <a:gd name="f6" fmla="val 4278"/>
              <a:gd name="f7" fmla="val 8"/>
              <a:gd name="f8" fmla="val 4243"/>
              <a:gd name="f9" fmla="val 14"/>
              <a:gd name="f10" fmla="val 4210"/>
              <a:gd name="f11" fmla="val 24"/>
              <a:gd name="f12" fmla="val 4183"/>
              <a:gd name="f13" fmla="val 34"/>
              <a:gd name="f14" fmla="val 4156"/>
              <a:gd name="f15" fmla="val 46"/>
              <a:gd name="f16" fmla="val 4133"/>
              <a:gd name="f17" fmla="val 58"/>
              <a:gd name="f18" fmla="val 4109"/>
              <a:gd name="f19" fmla="val 69"/>
              <a:gd name="f20" fmla="val 4087"/>
              <a:gd name="f21" fmla="val 80"/>
              <a:gd name="f22" fmla="val 4062"/>
              <a:gd name="f23" fmla="val 90"/>
              <a:gd name="f24" fmla="val 4036"/>
              <a:gd name="f25" fmla="val 99"/>
              <a:gd name="f26" fmla="val 4007"/>
              <a:gd name="f27" fmla="val 106"/>
              <a:gd name="f28" fmla="val 3976"/>
              <a:gd name="f29" fmla="val 111"/>
              <a:gd name="f30" fmla="val 3938"/>
              <a:gd name="f31" fmla="val 113"/>
              <a:gd name="f32" fmla="val 3895"/>
              <a:gd name="f33" fmla="val 3851"/>
              <a:gd name="f34" fmla="val 3815"/>
              <a:gd name="f35" fmla="val 3782"/>
              <a:gd name="f36" fmla="val 3752"/>
              <a:gd name="f37" fmla="val 3726"/>
              <a:gd name="f38" fmla="val 68"/>
              <a:gd name="f39" fmla="val 3702"/>
              <a:gd name="f40" fmla="val 56"/>
              <a:gd name="f41" fmla="val 3679"/>
              <a:gd name="f42" fmla="val 44"/>
              <a:gd name="f43" fmla="val 3655"/>
              <a:gd name="f44" fmla="val 33"/>
              <a:gd name="f45" fmla="val 3630"/>
              <a:gd name="f46" fmla="val 22"/>
              <a:gd name="f47" fmla="val 3604"/>
              <a:gd name="f48" fmla="val 13"/>
              <a:gd name="f49" fmla="val 3575"/>
              <a:gd name="f50" fmla="val 7"/>
              <a:gd name="f51" fmla="val 3542"/>
              <a:gd name="f52" fmla="val 1"/>
              <a:gd name="f53" fmla="val 3504"/>
              <a:gd name="f54" fmla="val 3461"/>
              <a:gd name="f55" fmla="val 3418"/>
              <a:gd name="f56" fmla="val 3380"/>
              <a:gd name="f57" fmla="val 3347"/>
              <a:gd name="f58" fmla="val 3319"/>
              <a:gd name="f59" fmla="val 3292"/>
              <a:gd name="f60" fmla="val 3267"/>
              <a:gd name="f61" fmla="val 3244"/>
              <a:gd name="f62" fmla="val 3222"/>
              <a:gd name="f63" fmla="val 3197"/>
              <a:gd name="f64" fmla="val 3171"/>
              <a:gd name="f65" fmla="val 3142"/>
              <a:gd name="f66" fmla="val 3109"/>
              <a:gd name="f67" fmla="val 3071"/>
              <a:gd name="f68" fmla="val 3028"/>
              <a:gd name="f69" fmla="val 2985"/>
              <a:gd name="f70" fmla="val 2947"/>
              <a:gd name="f71" fmla="val 2914"/>
              <a:gd name="f72" fmla="val 2885"/>
              <a:gd name="f73" fmla="val 2858"/>
              <a:gd name="f74" fmla="val 2834"/>
              <a:gd name="f75" fmla="val 2787"/>
              <a:gd name="f76" fmla="val 2763"/>
              <a:gd name="f77" fmla="val 2736"/>
              <a:gd name="f78" fmla="val 2707"/>
              <a:gd name="f79" fmla="val 2674"/>
              <a:gd name="f80" fmla="val 2637"/>
              <a:gd name="f81" fmla="val 2593"/>
              <a:gd name="f82" fmla="val 2550"/>
              <a:gd name="f83" fmla="val 2512"/>
              <a:gd name="f84" fmla="val 2479"/>
              <a:gd name="f85" fmla="val 2451"/>
              <a:gd name="f86" fmla="val 2424"/>
              <a:gd name="f87" fmla="val 2401"/>
              <a:gd name="f88" fmla="val 2354"/>
              <a:gd name="f89" fmla="val 2329"/>
              <a:gd name="f90" fmla="val 2303"/>
              <a:gd name="f91" fmla="val 2274"/>
              <a:gd name="f92" fmla="val 2241"/>
              <a:gd name="f93" fmla="val 2203"/>
              <a:gd name="f94" fmla="val 2159"/>
              <a:gd name="f95" fmla="val 2117"/>
              <a:gd name="f96" fmla="val 2079"/>
              <a:gd name="f97" fmla="val 2046"/>
              <a:gd name="f98" fmla="val 2017"/>
              <a:gd name="f99" fmla="val 1991"/>
              <a:gd name="f100" fmla="val 1966"/>
              <a:gd name="f101" fmla="val 1943"/>
              <a:gd name="f102" fmla="val 1919"/>
              <a:gd name="f103" fmla="val 1896"/>
              <a:gd name="f104" fmla="val 1869"/>
              <a:gd name="f105" fmla="val 1841"/>
              <a:gd name="f106" fmla="val 1807"/>
              <a:gd name="f107" fmla="val 1770"/>
              <a:gd name="f108" fmla="val 1727"/>
              <a:gd name="f109" fmla="val 1683"/>
              <a:gd name="f110" fmla="val 1646"/>
              <a:gd name="f111" fmla="val 1613"/>
              <a:gd name="f112" fmla="val 1583"/>
              <a:gd name="f113" fmla="val 1557"/>
              <a:gd name="f114" fmla="val 1533"/>
              <a:gd name="f115" fmla="val 1509"/>
              <a:gd name="f116" fmla="val 1486"/>
              <a:gd name="f117" fmla="val 1461"/>
              <a:gd name="f118" fmla="val 1435"/>
              <a:gd name="f119" fmla="val 1406"/>
              <a:gd name="f120" fmla="val 1373"/>
              <a:gd name="f121" fmla="val 1335"/>
              <a:gd name="f122" fmla="val 1292"/>
              <a:gd name="f123" fmla="val 1249"/>
              <a:gd name="f124" fmla="val 1211"/>
              <a:gd name="f125" fmla="val 1178"/>
              <a:gd name="f126" fmla="val 1149"/>
              <a:gd name="f127" fmla="val 1123"/>
              <a:gd name="f128" fmla="val 1098"/>
              <a:gd name="f129" fmla="val 1076"/>
              <a:gd name="f130" fmla="val 1053"/>
              <a:gd name="f131" fmla="val 1028"/>
              <a:gd name="f132" fmla="val 1001"/>
              <a:gd name="f133" fmla="val 973"/>
              <a:gd name="f134" fmla="val 940"/>
              <a:gd name="f135" fmla="val 902"/>
              <a:gd name="f136" fmla="val 859"/>
              <a:gd name="f137" fmla="val 816"/>
              <a:gd name="f138" fmla="val 778"/>
              <a:gd name="f139" fmla="val 745"/>
              <a:gd name="f140" fmla="val 716"/>
              <a:gd name="f141" fmla="val 690"/>
              <a:gd name="f142" fmla="val 665"/>
              <a:gd name="f143" fmla="val 641"/>
              <a:gd name="f144" fmla="val 618"/>
              <a:gd name="f145" fmla="val 594"/>
              <a:gd name="f146" fmla="val 568"/>
              <a:gd name="f147" fmla="val 538"/>
              <a:gd name="f148" fmla="val 505"/>
              <a:gd name="f149" fmla="val 469"/>
              <a:gd name="f150" fmla="val 424"/>
              <a:gd name="f151" fmla="val 382"/>
              <a:gd name="f152" fmla="val 344"/>
              <a:gd name="f153" fmla="val 313"/>
              <a:gd name="f154" fmla="val 284"/>
              <a:gd name="f155" fmla="val 258"/>
              <a:gd name="f156" fmla="val 233"/>
              <a:gd name="f157" fmla="val 211"/>
              <a:gd name="f158" fmla="val 187"/>
              <a:gd name="f159" fmla="val 164"/>
              <a:gd name="f160" fmla="val 137"/>
              <a:gd name="f161" fmla="val 110"/>
              <a:gd name="f162" fmla="val 77"/>
              <a:gd name="f163" fmla="val 42"/>
              <a:gd name="f164" fmla="*/ f0 1 3025"/>
              <a:gd name="f165" fmla="*/ f1 1 4320"/>
              <a:gd name="f166" fmla="+- f4 0 f2"/>
              <a:gd name="f167" fmla="+- f3 0 f2"/>
              <a:gd name="f168" fmla="*/ f167 1 3025"/>
              <a:gd name="f169" fmla="*/ f166 1 4320"/>
              <a:gd name="f170" fmla="*/ 0 1 f168"/>
              <a:gd name="f171" fmla="*/ f3 1 f168"/>
              <a:gd name="f172" fmla="*/ 0 1 f169"/>
              <a:gd name="f173" fmla="*/ f4 1 f169"/>
              <a:gd name="f174" fmla="*/ f170 f164 1"/>
              <a:gd name="f175" fmla="*/ f171 f164 1"/>
              <a:gd name="f176" fmla="*/ f173 f165 1"/>
              <a:gd name="f177" fmla="*/ f172 f1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4" t="f177" r="f175" b="f176"/>
            <a:pathLst>
              <a:path w="3025" h="432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5" y="f6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29" y="f33"/>
                </a:lnTo>
                <a:lnTo>
                  <a:pt x="f27" y="f34"/>
                </a:lnTo>
                <a:lnTo>
                  <a:pt x="f25" y="f35"/>
                </a:lnTo>
                <a:lnTo>
                  <a:pt x="f23" y="f36"/>
                </a:lnTo>
                <a:lnTo>
                  <a:pt x="f21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2" y="f54"/>
                </a:lnTo>
                <a:lnTo>
                  <a:pt x="f52" y="f55"/>
                </a:lnTo>
                <a:lnTo>
                  <a:pt x="f50" y="f56"/>
                </a:lnTo>
                <a:lnTo>
                  <a:pt x="f48" y="f57"/>
                </a:lnTo>
                <a:lnTo>
                  <a:pt x="f46" y="f58"/>
                </a:lnTo>
                <a:lnTo>
                  <a:pt x="f44" y="f59"/>
                </a:lnTo>
                <a:lnTo>
                  <a:pt x="f42" y="f60"/>
                </a:lnTo>
                <a:lnTo>
                  <a:pt x="f40" y="f61"/>
                </a:lnTo>
                <a:lnTo>
                  <a:pt x="f38" y="f62"/>
                </a:lnTo>
                <a:lnTo>
                  <a:pt x="f21" y="f63"/>
                </a:lnTo>
                <a:lnTo>
                  <a:pt x="f23" y="f64"/>
                </a:lnTo>
                <a:lnTo>
                  <a:pt x="f25" y="f65"/>
                </a:lnTo>
                <a:lnTo>
                  <a:pt x="f27" y="f66"/>
                </a:lnTo>
                <a:lnTo>
                  <a:pt x="f29" y="f67"/>
                </a:lnTo>
                <a:lnTo>
                  <a:pt x="f31" y="f68"/>
                </a:lnTo>
                <a:lnTo>
                  <a:pt x="f29" y="f69"/>
                </a:lnTo>
                <a:lnTo>
                  <a:pt x="f27" y="f70"/>
                </a:lnTo>
                <a:lnTo>
                  <a:pt x="f25" y="f71"/>
                </a:lnTo>
                <a:lnTo>
                  <a:pt x="f23" y="f72"/>
                </a:lnTo>
                <a:lnTo>
                  <a:pt x="f21" y="f73"/>
                </a:lnTo>
                <a:lnTo>
                  <a:pt x="f38" y="f74"/>
                </a:lnTo>
                <a:lnTo>
                  <a:pt x="f42" y="f75"/>
                </a:lnTo>
                <a:lnTo>
                  <a:pt x="f44" y="f76"/>
                </a:lnTo>
                <a:lnTo>
                  <a:pt x="f46" y="f77"/>
                </a:lnTo>
                <a:lnTo>
                  <a:pt x="f48" y="f78"/>
                </a:lnTo>
                <a:lnTo>
                  <a:pt x="f50" y="f79"/>
                </a:lnTo>
                <a:lnTo>
                  <a:pt x="f52" y="f80"/>
                </a:lnTo>
                <a:lnTo>
                  <a:pt x="f2" y="f81"/>
                </a:lnTo>
                <a:lnTo>
                  <a:pt x="f52" y="f82"/>
                </a:lnTo>
                <a:lnTo>
                  <a:pt x="f50" y="f83"/>
                </a:lnTo>
                <a:lnTo>
                  <a:pt x="f48" y="f84"/>
                </a:lnTo>
                <a:lnTo>
                  <a:pt x="f46" y="f85"/>
                </a:lnTo>
                <a:lnTo>
                  <a:pt x="f44" y="f86"/>
                </a:lnTo>
                <a:lnTo>
                  <a:pt x="f42" y="f87"/>
                </a:lnTo>
                <a:lnTo>
                  <a:pt x="f38" y="f88"/>
                </a:lnTo>
                <a:lnTo>
                  <a:pt x="f21" y="f89"/>
                </a:lnTo>
                <a:lnTo>
                  <a:pt x="f23" y="f90"/>
                </a:lnTo>
                <a:lnTo>
                  <a:pt x="f25" y="f91"/>
                </a:lnTo>
                <a:lnTo>
                  <a:pt x="f27" y="f92"/>
                </a:lnTo>
                <a:lnTo>
                  <a:pt x="f29" y="f93"/>
                </a:lnTo>
                <a:lnTo>
                  <a:pt x="f31" y="f94"/>
                </a:lnTo>
                <a:lnTo>
                  <a:pt x="f29" y="f95"/>
                </a:lnTo>
                <a:lnTo>
                  <a:pt x="f27" y="f96"/>
                </a:lnTo>
                <a:lnTo>
                  <a:pt x="f25" y="f97"/>
                </a:lnTo>
                <a:lnTo>
                  <a:pt x="f23" y="f98"/>
                </a:lnTo>
                <a:lnTo>
                  <a:pt x="f21" y="f99"/>
                </a:lnTo>
                <a:lnTo>
                  <a:pt x="f38" y="f100"/>
                </a:lnTo>
                <a:lnTo>
                  <a:pt x="f40" y="f101"/>
                </a:lnTo>
                <a:lnTo>
                  <a:pt x="f42" y="f102"/>
                </a:lnTo>
                <a:lnTo>
                  <a:pt x="f44" y="f103"/>
                </a:lnTo>
                <a:lnTo>
                  <a:pt x="f46" y="f104"/>
                </a:lnTo>
                <a:lnTo>
                  <a:pt x="f48" y="f105"/>
                </a:lnTo>
                <a:lnTo>
                  <a:pt x="f50" y="f106"/>
                </a:lnTo>
                <a:lnTo>
                  <a:pt x="f52" y="f107"/>
                </a:lnTo>
                <a:lnTo>
                  <a:pt x="f2" y="f108"/>
                </a:lnTo>
                <a:lnTo>
                  <a:pt x="f52" y="f109"/>
                </a:lnTo>
                <a:lnTo>
                  <a:pt x="f50" y="f110"/>
                </a:lnTo>
                <a:lnTo>
                  <a:pt x="f48" y="f111"/>
                </a:lnTo>
                <a:lnTo>
                  <a:pt x="f46" y="f112"/>
                </a:lnTo>
                <a:lnTo>
                  <a:pt x="f44" y="f113"/>
                </a:lnTo>
                <a:lnTo>
                  <a:pt x="f42" y="f114"/>
                </a:lnTo>
                <a:lnTo>
                  <a:pt x="f40" y="f115"/>
                </a:lnTo>
                <a:lnTo>
                  <a:pt x="f38" y="f116"/>
                </a:lnTo>
                <a:lnTo>
                  <a:pt x="f21" y="f117"/>
                </a:lnTo>
                <a:lnTo>
                  <a:pt x="f23" y="f118"/>
                </a:lnTo>
                <a:lnTo>
                  <a:pt x="f25" y="f119"/>
                </a:lnTo>
                <a:lnTo>
                  <a:pt x="f27" y="f120"/>
                </a:lnTo>
                <a:lnTo>
                  <a:pt x="f29" y="f121"/>
                </a:lnTo>
                <a:lnTo>
                  <a:pt x="f31" y="f122"/>
                </a:lnTo>
                <a:lnTo>
                  <a:pt x="f29" y="f123"/>
                </a:lnTo>
                <a:lnTo>
                  <a:pt x="f27" y="f124"/>
                </a:lnTo>
                <a:lnTo>
                  <a:pt x="f25" y="f125"/>
                </a:lnTo>
                <a:lnTo>
                  <a:pt x="f23" y="f126"/>
                </a:lnTo>
                <a:lnTo>
                  <a:pt x="f21" y="f127"/>
                </a:lnTo>
                <a:lnTo>
                  <a:pt x="f38" y="f128"/>
                </a:lnTo>
                <a:lnTo>
                  <a:pt x="f40" y="f129"/>
                </a:lnTo>
                <a:lnTo>
                  <a:pt x="f42" y="f130"/>
                </a:lnTo>
                <a:lnTo>
                  <a:pt x="f44" y="f131"/>
                </a:lnTo>
                <a:lnTo>
                  <a:pt x="f46" y="f132"/>
                </a:lnTo>
                <a:lnTo>
                  <a:pt x="f48" y="f133"/>
                </a:lnTo>
                <a:lnTo>
                  <a:pt x="f50" y="f134"/>
                </a:lnTo>
                <a:lnTo>
                  <a:pt x="f52" y="f135"/>
                </a:lnTo>
                <a:lnTo>
                  <a:pt x="f2" y="f136"/>
                </a:lnTo>
                <a:lnTo>
                  <a:pt x="f52" y="f137"/>
                </a:lnTo>
                <a:lnTo>
                  <a:pt x="f50" y="f138"/>
                </a:lnTo>
                <a:lnTo>
                  <a:pt x="f48" y="f139"/>
                </a:lnTo>
                <a:lnTo>
                  <a:pt x="f46" y="f140"/>
                </a:lnTo>
                <a:lnTo>
                  <a:pt x="f44" y="f141"/>
                </a:lnTo>
                <a:lnTo>
                  <a:pt x="f42" y="f142"/>
                </a:lnTo>
                <a:lnTo>
                  <a:pt x="f40" y="f143"/>
                </a:lnTo>
                <a:lnTo>
                  <a:pt x="f38" y="f144"/>
                </a:lnTo>
                <a:lnTo>
                  <a:pt x="f21" y="f145"/>
                </a:lnTo>
                <a:lnTo>
                  <a:pt x="f23" y="f146"/>
                </a:lnTo>
                <a:lnTo>
                  <a:pt x="f25" y="f147"/>
                </a:lnTo>
                <a:lnTo>
                  <a:pt x="f27" y="f148"/>
                </a:lnTo>
                <a:lnTo>
                  <a:pt x="f29" y="f149"/>
                </a:lnTo>
                <a:lnTo>
                  <a:pt x="f31" y="f150"/>
                </a:lnTo>
                <a:lnTo>
                  <a:pt x="f29" y="f151"/>
                </a:lnTo>
                <a:lnTo>
                  <a:pt x="f27" y="f152"/>
                </a:lnTo>
                <a:lnTo>
                  <a:pt x="f25" y="f153"/>
                </a:lnTo>
                <a:lnTo>
                  <a:pt x="f23" y="f154"/>
                </a:lnTo>
                <a:lnTo>
                  <a:pt x="f21" y="f155"/>
                </a:lnTo>
                <a:lnTo>
                  <a:pt x="f19" y="f156"/>
                </a:lnTo>
                <a:lnTo>
                  <a:pt x="f17" y="f157"/>
                </a:lnTo>
                <a:lnTo>
                  <a:pt x="f15" y="f158"/>
                </a:lnTo>
                <a:lnTo>
                  <a:pt x="f13" y="f159"/>
                </a:lnTo>
                <a:lnTo>
                  <a:pt x="f11" y="f160"/>
                </a:lnTo>
                <a:lnTo>
                  <a:pt x="f9" y="f161"/>
                </a:lnTo>
                <a:lnTo>
                  <a:pt x="f7" y="f162"/>
                </a:lnTo>
                <a:lnTo>
                  <a:pt x="f5" y="f163"/>
                </a:lnTo>
                <a:lnTo>
                  <a:pt x="f2" y="f2"/>
                </a:lnTo>
                <a:close/>
              </a:path>
            </a:pathLst>
          </a:custGeom>
          <a:solidFill>
            <a:srgbClr val="0B082E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11" title="left edge border"/>
          <p:cNvSpPr/>
          <p:nvPr/>
        </p:nvSpPr>
        <p:spPr>
          <a:xfrm>
            <a:off x="0" y="0"/>
            <a:ext cx="283320" cy="6858000"/>
          </a:xfrm>
          <a:prstGeom prst="rect">
            <a:avLst/>
          </a:prstGeom>
          <a:solidFill>
            <a:srgbClr val="62B4C6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 idx="4294967295"/>
          </p:nvPr>
        </p:nvSpPr>
        <p:spPr>
          <a:xfrm>
            <a:off x="8337960" y="457200"/>
            <a:ext cx="3092040" cy="1196640"/>
          </a:xfrm>
        </p:spPr>
        <p:txBody>
          <a:bodyPr anchor="b"/>
          <a:lstStyle>
            <a:lvl1pPr>
              <a:lnSpc>
                <a:spcPct val="100000"/>
              </a:lnSpc>
              <a:defRPr sz="1900" b="1" spc="300">
                <a:solidFill>
                  <a:srgbClr val="62B4C6"/>
                </a:solidFill>
                <a:latin typeface="Gill Sans MT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2"/>
          </p:nvPr>
        </p:nvSpPr>
        <p:spPr>
          <a:xfrm>
            <a:off x="8337960" y="1741320"/>
            <a:ext cx="3092040" cy="4164120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199"/>
              </a:spcBef>
              <a:defRPr sz="1600">
                <a:solidFill>
                  <a:srgbClr val="F3F3F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766080" y="6375600"/>
            <a:ext cx="1232280" cy="348480"/>
          </a:xfrm>
        </p:spPr>
        <p:txBody>
          <a:bodyPr/>
          <a:lstStyle>
            <a:lvl1pPr>
              <a:defRPr/>
            </a:lvl1pPr>
          </a:lstStyle>
          <a:p>
            <a:pPr lvl="0"/>
            <a:fld id="{713C1106-9604-4D97-ABD5-B6AE6E7E5063}" type="datetime1">
              <a:rPr lang="en-US"/>
              <a:pPr lvl="0"/>
              <a:t>8/29/2024</a:t>
            </a:fld>
            <a:endParaRPr lang="en-US"/>
          </a:p>
        </p:txBody>
      </p:sp>
      <p:sp>
        <p:nvSpPr>
          <p:cNvPr id="8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2103480" y="6375600"/>
            <a:ext cx="3482280" cy="3459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5687640" y="6375600"/>
            <a:ext cx="1234440" cy="345960"/>
          </a:xfrm>
        </p:spPr>
        <p:txBody>
          <a:bodyPr/>
          <a:lstStyle>
            <a:lvl1pPr>
              <a:defRPr/>
            </a:lvl1pPr>
          </a:lstStyle>
          <a:p>
            <a:pPr lvl="0"/>
            <a:fld id="{293E08A3-4499-41D9-9680-89C94A43878E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8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251720" y="382320"/>
            <a:ext cx="10178280" cy="14921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51720" y="2286000"/>
            <a:ext cx="10178280" cy="35935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251720" y="6375600"/>
            <a:ext cx="2329560" cy="3484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spc="0" baseline="0">
                <a:solidFill>
                  <a:srgbClr val="595959"/>
                </a:solidFill>
                <a:latin typeface="Gill Sans MT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7EE49F0-B069-4292-B5AC-DD8494395373}" type="datetime1">
              <a:rPr lang="en-US"/>
              <a:pPr lvl="0"/>
              <a:t>8/29/2024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479" y="6375600"/>
            <a:ext cx="4114800" cy="3459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/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spc="0" baseline="0">
                <a:solidFill>
                  <a:srgbClr val="595959"/>
                </a:solidFill>
                <a:latin typeface="Gill Sans MT" pitchFamily="18"/>
                <a:ea typeface="Segoe UI" pitchFamily="2"/>
                <a:cs typeface="Tahoma" pitchFamily="2"/>
              </a:defRPr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480" y="6375600"/>
            <a:ext cx="2819520" cy="3459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spc="0" baseline="0">
                <a:solidFill>
                  <a:srgbClr val="595959"/>
                </a:solidFill>
                <a:latin typeface="Gill Sans MT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DF6190D-5A27-4744-AF4C-39A064D802A7}" type="slidenum">
              <a:t>‹N°›</a:t>
            </a:fld>
            <a:endParaRPr lang="en-US"/>
          </a:p>
        </p:txBody>
      </p:sp>
      <p:sp>
        <p:nvSpPr>
          <p:cNvPr id="7" name="Freeform 6" title="Left scallop edge"/>
          <p:cNvSpPr/>
          <p:nvPr/>
        </p:nvSpPr>
        <p:spPr>
          <a:xfrm>
            <a:off x="0" y="0"/>
            <a:ext cx="885960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558"/>
              <a:gd name="f4" fmla="val 4320"/>
              <a:gd name="f5" fmla="val 447"/>
              <a:gd name="f6" fmla="val 448"/>
              <a:gd name="f7" fmla="val 43"/>
              <a:gd name="f8" fmla="val 453"/>
              <a:gd name="f9" fmla="val 81"/>
              <a:gd name="f10" fmla="val 460"/>
              <a:gd name="f11" fmla="val 114"/>
              <a:gd name="f12" fmla="val 469"/>
              <a:gd name="f13" fmla="val 143"/>
              <a:gd name="f14" fmla="val 479"/>
              <a:gd name="f15" fmla="val 169"/>
              <a:gd name="f16" fmla="val 491"/>
              <a:gd name="f17" fmla="val 192"/>
              <a:gd name="f18" fmla="val 503"/>
              <a:gd name="f19" fmla="val 216"/>
              <a:gd name="f20" fmla="val 515"/>
              <a:gd name="f21" fmla="val 240"/>
              <a:gd name="f22" fmla="val 525"/>
              <a:gd name="f23" fmla="val 263"/>
              <a:gd name="f24" fmla="val 535"/>
              <a:gd name="f25" fmla="val 289"/>
              <a:gd name="f26" fmla="val 545"/>
              <a:gd name="f27" fmla="val 318"/>
              <a:gd name="f28" fmla="val 552"/>
              <a:gd name="f29" fmla="val 351"/>
              <a:gd name="f30" fmla="val 556"/>
              <a:gd name="f31" fmla="val 389"/>
              <a:gd name="f32" fmla="val 432"/>
              <a:gd name="f33" fmla="val 475"/>
              <a:gd name="f34" fmla="val 513"/>
              <a:gd name="f35" fmla="val 546"/>
              <a:gd name="f36" fmla="val 575"/>
              <a:gd name="f37" fmla="val 601"/>
              <a:gd name="f38" fmla="val 624"/>
              <a:gd name="f39" fmla="val 648"/>
              <a:gd name="f40" fmla="val 672"/>
              <a:gd name="f41" fmla="val 695"/>
              <a:gd name="f42" fmla="val 721"/>
              <a:gd name="f43" fmla="val 750"/>
              <a:gd name="f44" fmla="val 783"/>
              <a:gd name="f45" fmla="val 821"/>
              <a:gd name="f46" fmla="val 864"/>
              <a:gd name="f47" fmla="val 907"/>
              <a:gd name="f48" fmla="val 945"/>
              <a:gd name="f49" fmla="val 978"/>
              <a:gd name="f50" fmla="val 1007"/>
              <a:gd name="f51" fmla="val 1033"/>
              <a:gd name="f52" fmla="val 1056"/>
              <a:gd name="f53" fmla="val 1080"/>
              <a:gd name="f54" fmla="val 1104"/>
              <a:gd name="f55" fmla="val 1127"/>
              <a:gd name="f56" fmla="val 1153"/>
              <a:gd name="f57" fmla="val 1182"/>
              <a:gd name="f58" fmla="val 1215"/>
              <a:gd name="f59" fmla="val 1253"/>
              <a:gd name="f60" fmla="val 1296"/>
              <a:gd name="f61" fmla="val 1339"/>
              <a:gd name="f62" fmla="val 1377"/>
              <a:gd name="f63" fmla="val 1410"/>
              <a:gd name="f64" fmla="val 1439"/>
              <a:gd name="f65" fmla="val 1465"/>
              <a:gd name="f66" fmla="val 1488"/>
              <a:gd name="f67" fmla="val 1512"/>
              <a:gd name="f68" fmla="val 1536"/>
              <a:gd name="f69" fmla="val 1559"/>
              <a:gd name="f70" fmla="val 1585"/>
              <a:gd name="f71" fmla="val 1614"/>
              <a:gd name="f72" fmla="val 1647"/>
              <a:gd name="f73" fmla="val 1685"/>
              <a:gd name="f74" fmla="val 1728"/>
              <a:gd name="f75" fmla="val 1771"/>
              <a:gd name="f76" fmla="val 1809"/>
              <a:gd name="f77" fmla="val 1842"/>
              <a:gd name="f78" fmla="val 1871"/>
              <a:gd name="f79" fmla="val 1897"/>
              <a:gd name="f80" fmla="val 1920"/>
              <a:gd name="f81" fmla="val 1944"/>
              <a:gd name="f82" fmla="val 1968"/>
              <a:gd name="f83" fmla="val 1991"/>
              <a:gd name="f84" fmla="val 2017"/>
              <a:gd name="f85" fmla="val 2046"/>
              <a:gd name="f86" fmla="val 2079"/>
              <a:gd name="f87" fmla="val 2117"/>
              <a:gd name="f88" fmla="val 2159"/>
              <a:gd name="f89" fmla="val 2203"/>
              <a:gd name="f90" fmla="val 2241"/>
              <a:gd name="f91" fmla="val 2274"/>
              <a:gd name="f92" fmla="val 2303"/>
              <a:gd name="f93" fmla="val 2329"/>
              <a:gd name="f94" fmla="val 2352"/>
              <a:gd name="f95" fmla="val 2376"/>
              <a:gd name="f96" fmla="val 2400"/>
              <a:gd name="f97" fmla="val 2423"/>
              <a:gd name="f98" fmla="val 2449"/>
              <a:gd name="f99" fmla="val 2478"/>
              <a:gd name="f100" fmla="val 2511"/>
              <a:gd name="f101" fmla="val 2549"/>
              <a:gd name="f102" fmla="val 2592"/>
              <a:gd name="f103" fmla="val 2635"/>
              <a:gd name="f104" fmla="val 2673"/>
              <a:gd name="f105" fmla="val 2706"/>
              <a:gd name="f106" fmla="val 2735"/>
              <a:gd name="f107" fmla="val 2761"/>
              <a:gd name="f108" fmla="val 2784"/>
              <a:gd name="f109" fmla="val 2832"/>
              <a:gd name="f110" fmla="val 2855"/>
              <a:gd name="f111" fmla="val 2881"/>
              <a:gd name="f112" fmla="val 2910"/>
              <a:gd name="f113" fmla="val 2943"/>
              <a:gd name="f114" fmla="val 2981"/>
              <a:gd name="f115" fmla="val 3024"/>
              <a:gd name="f116" fmla="val 3067"/>
              <a:gd name="f117" fmla="val 3105"/>
              <a:gd name="f118" fmla="val 3138"/>
              <a:gd name="f119" fmla="val 3167"/>
              <a:gd name="f120" fmla="val 3193"/>
              <a:gd name="f121" fmla="val 3216"/>
              <a:gd name="f122" fmla="val 3240"/>
              <a:gd name="f123" fmla="val 3264"/>
              <a:gd name="f124" fmla="val 3287"/>
              <a:gd name="f125" fmla="val 3313"/>
              <a:gd name="f126" fmla="val 3342"/>
              <a:gd name="f127" fmla="val 3375"/>
              <a:gd name="f128" fmla="val 3413"/>
              <a:gd name="f129" fmla="val 3456"/>
              <a:gd name="f130" fmla="val 3499"/>
              <a:gd name="f131" fmla="val 3537"/>
              <a:gd name="f132" fmla="val 3570"/>
              <a:gd name="f133" fmla="val 3599"/>
              <a:gd name="f134" fmla="val 3625"/>
              <a:gd name="f135" fmla="val 3648"/>
              <a:gd name="f136" fmla="val 3672"/>
              <a:gd name="f137" fmla="val 3696"/>
              <a:gd name="f138" fmla="val 3719"/>
              <a:gd name="f139" fmla="val 3745"/>
              <a:gd name="f140" fmla="val 3774"/>
              <a:gd name="f141" fmla="val 3807"/>
              <a:gd name="f142" fmla="val 3845"/>
              <a:gd name="f143" fmla="val 3888"/>
              <a:gd name="f144" fmla="val 3931"/>
              <a:gd name="f145" fmla="val 3969"/>
              <a:gd name="f146" fmla="val 4002"/>
              <a:gd name="f147" fmla="val 4031"/>
              <a:gd name="f148" fmla="val 4057"/>
              <a:gd name="f149" fmla="val 4080"/>
              <a:gd name="f150" fmla="val 4104"/>
              <a:gd name="f151" fmla="val 4128"/>
              <a:gd name="f152" fmla="val 4151"/>
              <a:gd name="f153" fmla="val 4177"/>
              <a:gd name="f154" fmla="val 4206"/>
              <a:gd name="f155" fmla="val 4239"/>
              <a:gd name="f156" fmla="val 4277"/>
              <a:gd name="f157" fmla="*/ f0 1 558"/>
              <a:gd name="f158" fmla="*/ f1 1 4320"/>
              <a:gd name="f159" fmla="+- f4 0 f2"/>
              <a:gd name="f160" fmla="+- f3 0 f2"/>
              <a:gd name="f161" fmla="*/ f160 1 558"/>
              <a:gd name="f162" fmla="*/ f159 1 4320"/>
              <a:gd name="f163" fmla="*/ 0 1 f161"/>
              <a:gd name="f164" fmla="*/ f3 1 f161"/>
              <a:gd name="f165" fmla="*/ 0 1 f162"/>
              <a:gd name="f166" fmla="*/ f4 1 f162"/>
              <a:gd name="f167" fmla="*/ f163 f157 1"/>
              <a:gd name="f168" fmla="*/ f164 f157 1"/>
              <a:gd name="f169" fmla="*/ f166 f158 1"/>
              <a:gd name="f170" fmla="*/ f165 f1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7" t="f170" r="f168" b="f169"/>
            <a:pathLst>
              <a:path w="558" h="4320">
                <a:moveTo>
                  <a:pt x="f2" y="f2"/>
                </a:moveTo>
                <a:lnTo>
                  <a:pt x="f5" y="f2"/>
                </a:ln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" y="f32"/>
                </a:lnTo>
                <a:lnTo>
                  <a:pt x="f30" y="f33"/>
                </a:lnTo>
                <a:lnTo>
                  <a:pt x="f28" y="f34"/>
                </a:lnTo>
                <a:lnTo>
                  <a:pt x="f26" y="f35"/>
                </a:lnTo>
                <a:lnTo>
                  <a:pt x="f24" y="f36"/>
                </a:lnTo>
                <a:lnTo>
                  <a:pt x="f22" y="f37"/>
                </a:lnTo>
                <a:lnTo>
                  <a:pt x="f20" y="f38"/>
                </a:lnTo>
                <a:lnTo>
                  <a:pt x="f18" y="f39"/>
                </a:lnTo>
                <a:lnTo>
                  <a:pt x="f16" y="f40"/>
                </a:lnTo>
                <a:lnTo>
                  <a:pt x="f14" y="f41"/>
                </a:lnTo>
                <a:lnTo>
                  <a:pt x="f12" y="f42"/>
                </a:lnTo>
                <a:lnTo>
                  <a:pt x="f10" y="f43"/>
                </a:lnTo>
                <a:lnTo>
                  <a:pt x="f8" y="f44"/>
                </a:lnTo>
                <a:lnTo>
                  <a:pt x="f6" y="f45"/>
                </a:lnTo>
                <a:lnTo>
                  <a:pt x="f5" y="f46"/>
                </a:lnTo>
                <a:lnTo>
                  <a:pt x="f6" y="f47"/>
                </a:lnTo>
                <a:lnTo>
                  <a:pt x="f8" y="f48"/>
                </a:lnTo>
                <a:lnTo>
                  <a:pt x="f10" y="f49"/>
                </a:lnTo>
                <a:lnTo>
                  <a:pt x="f12" y="f50"/>
                </a:lnTo>
                <a:lnTo>
                  <a:pt x="f14" y="f51"/>
                </a:lnTo>
                <a:lnTo>
                  <a:pt x="f16" y="f52"/>
                </a:lnTo>
                <a:lnTo>
                  <a:pt x="f18" y="f53"/>
                </a:lnTo>
                <a:lnTo>
                  <a:pt x="f20" y="f54"/>
                </a:lnTo>
                <a:lnTo>
                  <a:pt x="f22" y="f55"/>
                </a:lnTo>
                <a:lnTo>
                  <a:pt x="f24" y="f56"/>
                </a:lnTo>
                <a:lnTo>
                  <a:pt x="f26" y="f57"/>
                </a:lnTo>
                <a:lnTo>
                  <a:pt x="f28" y="f58"/>
                </a:lnTo>
                <a:lnTo>
                  <a:pt x="f30" y="f59"/>
                </a:lnTo>
                <a:lnTo>
                  <a:pt x="f3" y="f60"/>
                </a:lnTo>
                <a:lnTo>
                  <a:pt x="f30" y="f61"/>
                </a:lnTo>
                <a:lnTo>
                  <a:pt x="f28" y="f62"/>
                </a:lnTo>
                <a:lnTo>
                  <a:pt x="f26" y="f63"/>
                </a:lnTo>
                <a:lnTo>
                  <a:pt x="f24" y="f64"/>
                </a:lnTo>
                <a:lnTo>
                  <a:pt x="f22" y="f65"/>
                </a:lnTo>
                <a:lnTo>
                  <a:pt x="f20" y="f66"/>
                </a:lnTo>
                <a:lnTo>
                  <a:pt x="f18" y="f67"/>
                </a:lnTo>
                <a:lnTo>
                  <a:pt x="f16" y="f68"/>
                </a:lnTo>
                <a:lnTo>
                  <a:pt x="f14" y="f69"/>
                </a:lnTo>
                <a:lnTo>
                  <a:pt x="f12" y="f70"/>
                </a:lnTo>
                <a:lnTo>
                  <a:pt x="f10" y="f71"/>
                </a:lnTo>
                <a:lnTo>
                  <a:pt x="f8" y="f72"/>
                </a:lnTo>
                <a:lnTo>
                  <a:pt x="f6" y="f73"/>
                </a:lnTo>
                <a:lnTo>
                  <a:pt x="f5" y="f74"/>
                </a:lnTo>
                <a:lnTo>
                  <a:pt x="f6" y="f75"/>
                </a:lnTo>
                <a:lnTo>
                  <a:pt x="f8" y="f76"/>
                </a:lnTo>
                <a:lnTo>
                  <a:pt x="f10" y="f77"/>
                </a:lnTo>
                <a:lnTo>
                  <a:pt x="f12" y="f78"/>
                </a:lnTo>
                <a:lnTo>
                  <a:pt x="f14" y="f79"/>
                </a:lnTo>
                <a:lnTo>
                  <a:pt x="f16" y="f80"/>
                </a:lnTo>
                <a:lnTo>
                  <a:pt x="f18" y="f81"/>
                </a:lnTo>
                <a:lnTo>
                  <a:pt x="f20" y="f82"/>
                </a:lnTo>
                <a:lnTo>
                  <a:pt x="f22" y="f83"/>
                </a:lnTo>
                <a:lnTo>
                  <a:pt x="f24" y="f84"/>
                </a:lnTo>
                <a:lnTo>
                  <a:pt x="f26" y="f85"/>
                </a:lnTo>
                <a:lnTo>
                  <a:pt x="f28" y="f86"/>
                </a:lnTo>
                <a:lnTo>
                  <a:pt x="f30" y="f87"/>
                </a:lnTo>
                <a:lnTo>
                  <a:pt x="f3" y="f88"/>
                </a:lnTo>
                <a:lnTo>
                  <a:pt x="f30" y="f89"/>
                </a:lnTo>
                <a:lnTo>
                  <a:pt x="f28" y="f90"/>
                </a:lnTo>
                <a:lnTo>
                  <a:pt x="f26" y="f91"/>
                </a:lnTo>
                <a:lnTo>
                  <a:pt x="f24" y="f92"/>
                </a:lnTo>
                <a:lnTo>
                  <a:pt x="f22" y="f93"/>
                </a:lnTo>
                <a:lnTo>
                  <a:pt x="f20" y="f94"/>
                </a:lnTo>
                <a:lnTo>
                  <a:pt x="f18" y="f95"/>
                </a:lnTo>
                <a:lnTo>
                  <a:pt x="f16" y="f96"/>
                </a:lnTo>
                <a:lnTo>
                  <a:pt x="f14" y="f97"/>
                </a:lnTo>
                <a:lnTo>
                  <a:pt x="f12" y="f98"/>
                </a:lnTo>
                <a:lnTo>
                  <a:pt x="f10" y="f99"/>
                </a:lnTo>
                <a:lnTo>
                  <a:pt x="f8" y="f100"/>
                </a:lnTo>
                <a:lnTo>
                  <a:pt x="f6" y="f101"/>
                </a:lnTo>
                <a:lnTo>
                  <a:pt x="f5" y="f102"/>
                </a:lnTo>
                <a:lnTo>
                  <a:pt x="f6" y="f103"/>
                </a:lnTo>
                <a:lnTo>
                  <a:pt x="f8" y="f104"/>
                </a:lnTo>
                <a:lnTo>
                  <a:pt x="f10" y="f105"/>
                </a:lnTo>
                <a:lnTo>
                  <a:pt x="f12" y="f106"/>
                </a:lnTo>
                <a:lnTo>
                  <a:pt x="f14" y="f107"/>
                </a:lnTo>
                <a:lnTo>
                  <a:pt x="f16" y="f108"/>
                </a:lnTo>
                <a:lnTo>
                  <a:pt x="f20" y="f109"/>
                </a:lnTo>
                <a:lnTo>
                  <a:pt x="f22" y="f110"/>
                </a:lnTo>
                <a:lnTo>
                  <a:pt x="f24" y="f111"/>
                </a:lnTo>
                <a:lnTo>
                  <a:pt x="f26" y="f112"/>
                </a:lnTo>
                <a:lnTo>
                  <a:pt x="f28" y="f113"/>
                </a:lnTo>
                <a:lnTo>
                  <a:pt x="f30" y="f114"/>
                </a:lnTo>
                <a:lnTo>
                  <a:pt x="f3" y="f115"/>
                </a:lnTo>
                <a:lnTo>
                  <a:pt x="f30" y="f116"/>
                </a:lnTo>
                <a:lnTo>
                  <a:pt x="f28" y="f117"/>
                </a:lnTo>
                <a:lnTo>
                  <a:pt x="f26" y="f118"/>
                </a:lnTo>
                <a:lnTo>
                  <a:pt x="f24" y="f119"/>
                </a:lnTo>
                <a:lnTo>
                  <a:pt x="f22" y="f120"/>
                </a:lnTo>
                <a:lnTo>
                  <a:pt x="f20" y="f121"/>
                </a:lnTo>
                <a:lnTo>
                  <a:pt x="f18" y="f122"/>
                </a:lnTo>
                <a:lnTo>
                  <a:pt x="f16" y="f123"/>
                </a:lnTo>
                <a:lnTo>
                  <a:pt x="f14" y="f124"/>
                </a:lnTo>
                <a:lnTo>
                  <a:pt x="f12" y="f125"/>
                </a:lnTo>
                <a:lnTo>
                  <a:pt x="f10" y="f126"/>
                </a:lnTo>
                <a:lnTo>
                  <a:pt x="f8" y="f127"/>
                </a:lnTo>
                <a:lnTo>
                  <a:pt x="f6" y="f128"/>
                </a:lnTo>
                <a:lnTo>
                  <a:pt x="f5" y="f129"/>
                </a:lnTo>
                <a:lnTo>
                  <a:pt x="f6" y="f130"/>
                </a:lnTo>
                <a:lnTo>
                  <a:pt x="f8" y="f131"/>
                </a:lnTo>
                <a:lnTo>
                  <a:pt x="f10" y="f132"/>
                </a:lnTo>
                <a:lnTo>
                  <a:pt x="f12" y="f133"/>
                </a:lnTo>
                <a:lnTo>
                  <a:pt x="f14" y="f134"/>
                </a:lnTo>
                <a:lnTo>
                  <a:pt x="f16" y="f135"/>
                </a:lnTo>
                <a:lnTo>
                  <a:pt x="f18" y="f136"/>
                </a:lnTo>
                <a:lnTo>
                  <a:pt x="f20" y="f137"/>
                </a:lnTo>
                <a:lnTo>
                  <a:pt x="f22" y="f138"/>
                </a:lnTo>
                <a:lnTo>
                  <a:pt x="f24" y="f139"/>
                </a:lnTo>
                <a:lnTo>
                  <a:pt x="f26" y="f140"/>
                </a:lnTo>
                <a:lnTo>
                  <a:pt x="f28" y="f141"/>
                </a:lnTo>
                <a:lnTo>
                  <a:pt x="f30" y="f142"/>
                </a:lnTo>
                <a:lnTo>
                  <a:pt x="f3" y="f143"/>
                </a:lnTo>
                <a:lnTo>
                  <a:pt x="f30" y="f144"/>
                </a:lnTo>
                <a:lnTo>
                  <a:pt x="f28" y="f145"/>
                </a:lnTo>
                <a:lnTo>
                  <a:pt x="f26" y="f146"/>
                </a:lnTo>
                <a:lnTo>
                  <a:pt x="f24" y="f147"/>
                </a:lnTo>
                <a:lnTo>
                  <a:pt x="f22" y="f148"/>
                </a:lnTo>
                <a:lnTo>
                  <a:pt x="f20" y="f149"/>
                </a:lnTo>
                <a:lnTo>
                  <a:pt x="f18" y="f150"/>
                </a:lnTo>
                <a:lnTo>
                  <a:pt x="f16" y="f151"/>
                </a:lnTo>
                <a:lnTo>
                  <a:pt x="f14" y="f152"/>
                </a:lnTo>
                <a:lnTo>
                  <a:pt x="f12" y="f153"/>
                </a:lnTo>
                <a:lnTo>
                  <a:pt x="f10" y="f154"/>
                </a:lnTo>
                <a:lnTo>
                  <a:pt x="f8" y="f155"/>
                </a:lnTo>
                <a:lnTo>
                  <a:pt x="f6" y="f156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solidFill>
            <a:srgbClr val="0B082E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Rectangle 11" title="right edge border"/>
          <p:cNvSpPr/>
          <p:nvPr/>
        </p:nvSpPr>
        <p:spPr>
          <a:xfrm>
            <a:off x="11908440" y="0"/>
            <a:ext cx="283320" cy="6858000"/>
          </a:xfrm>
          <a:prstGeom prst="rect">
            <a:avLst/>
          </a:prstGeom>
          <a:solidFill>
            <a:srgbClr val="62B4C6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marL="0" marR="0" lvl="0" indent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5100" b="0" i="0" u="none" strike="noStrike" kern="1200" spc="201" baseline="0">
          <a:ln>
            <a:noFill/>
          </a:ln>
          <a:solidFill>
            <a:srgbClr val="0B082E"/>
          </a:solidFill>
          <a:latin typeface="Impact" pitchFamily="18"/>
          <a:ea typeface="Microsoft YaHei" pitchFamily="2"/>
          <a:cs typeface="Lucida Sans" pitchFamily="2"/>
        </a:defRPr>
      </a:lvl1pPr>
    </p:titleStyle>
    <p:bodyStyle>
      <a:lvl1pPr marL="228600" marR="0" lvl="0" indent="-228600" algn="l" rtl="0" hangingPunct="1">
        <a:lnSpc>
          <a:spcPct val="110000"/>
        </a:lnSpc>
        <a:spcBef>
          <a:spcPts val="700"/>
        </a:spcBef>
        <a:spcAft>
          <a:spcPts val="0"/>
        </a:spcAft>
        <a:buSzPct val="45000"/>
        <a:buFont typeface="StarSymbol"/>
        <a:buChar char="●"/>
        <a:tabLst/>
        <a:defRPr lang="fr-FR" sz="2000" b="0" i="0" u="none" strike="noStrike" kern="1200" spc="0" baseline="0">
          <a:solidFill>
            <a:srgbClr val="595959"/>
          </a:solidFill>
          <a:latin typeface="Gill Sans MT" pitchFamily="18"/>
          <a:ea typeface="Microsoft YaHei" pitchFamily="2"/>
          <a:cs typeface="Lucida Sans" pitchFamily="2"/>
        </a:defRPr>
      </a:lvl1pPr>
      <a:lvl2pPr marL="685799" marR="0" lvl="1" indent="-228600" algn="l" rtl="0" hangingPunct="1">
        <a:lnSpc>
          <a:spcPct val="110000"/>
        </a:lnSpc>
        <a:spcBef>
          <a:spcPts val="700"/>
        </a:spcBef>
        <a:spcAft>
          <a:spcPts val="0"/>
        </a:spcAft>
        <a:buSzPct val="75000"/>
        <a:buFont typeface="StarSymbol"/>
        <a:buChar char="–"/>
        <a:tabLst/>
        <a:defRPr lang="fr-FR" sz="1800" b="0" i="0" u="none" strike="noStrike" kern="1200" spc="0" baseline="0">
          <a:solidFill>
            <a:srgbClr val="595959"/>
          </a:solidFill>
          <a:latin typeface="Gill Sans MT" pitchFamily="18"/>
          <a:ea typeface="Microsoft YaHei" pitchFamily="2"/>
          <a:cs typeface="Lucida Sans" pitchFamily="2"/>
        </a:defRPr>
      </a:lvl2pPr>
      <a:lvl3pPr marL="1143000" marR="0" lvl="2" indent="-228600" algn="l" rtl="0" hangingPunct="1">
        <a:lnSpc>
          <a:spcPct val="110000"/>
        </a:lnSpc>
        <a:spcBef>
          <a:spcPts val="700"/>
        </a:spcBef>
        <a:spcAft>
          <a:spcPts val="0"/>
        </a:spcAft>
        <a:buSzPct val="45000"/>
        <a:buFont typeface="StarSymbol"/>
        <a:buChar char="●"/>
        <a:tabLst/>
        <a:defRPr lang="fr-FR" sz="1600" b="0" i="0" u="none" strike="noStrike" kern="1200" spc="0" baseline="0">
          <a:solidFill>
            <a:srgbClr val="595959"/>
          </a:solidFill>
          <a:latin typeface="Gill Sans MT" pitchFamily="18"/>
          <a:ea typeface="Microsoft YaHei" pitchFamily="2"/>
          <a:cs typeface="Lucida Sans" pitchFamily="2"/>
        </a:defRPr>
      </a:lvl3pPr>
      <a:lvl4pPr marL="1600200" marR="0" lvl="3" indent="-228600" algn="l" rtl="0" hangingPunct="1">
        <a:lnSpc>
          <a:spcPct val="110000"/>
        </a:lnSpc>
        <a:spcBef>
          <a:spcPts val="700"/>
        </a:spcBef>
        <a:spcAft>
          <a:spcPts val="0"/>
        </a:spcAft>
        <a:buSzPct val="75000"/>
        <a:buFont typeface="StarSymbol"/>
        <a:buChar char="–"/>
        <a:tabLst/>
        <a:defRPr lang="fr-FR" sz="1400" b="0" i="0" u="none" strike="noStrike" kern="1200" spc="0" baseline="0">
          <a:solidFill>
            <a:srgbClr val="595959"/>
          </a:solidFill>
          <a:latin typeface="Gill Sans MT" pitchFamily="18"/>
          <a:ea typeface="Microsoft YaHei" pitchFamily="2"/>
          <a:cs typeface="Lucida Sans" pitchFamily="2"/>
        </a:defRPr>
      </a:lvl4pPr>
      <a:lvl5pPr marL="2057400" marR="0" lvl="4" indent="-228600" algn="l" rtl="0" hangingPunct="1">
        <a:lnSpc>
          <a:spcPct val="110000"/>
        </a:lnSpc>
        <a:spcBef>
          <a:spcPts val="700"/>
        </a:spcBef>
        <a:spcAft>
          <a:spcPts val="0"/>
        </a:spcAft>
        <a:buSzPct val="45000"/>
        <a:buFont typeface="StarSymbol"/>
        <a:buChar char="●"/>
        <a:tabLst/>
        <a:defRPr lang="fr-FR" sz="1400" b="0" i="0" u="none" strike="noStrike" kern="1200" spc="0" baseline="0">
          <a:solidFill>
            <a:srgbClr val="595959"/>
          </a:solidFill>
          <a:latin typeface="Gill Sans MT" pitchFamily="18"/>
          <a:ea typeface="Microsoft YaHei" pitchFamily="2"/>
          <a:cs typeface="Lucida Sans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harl\OneDrive\DIRECTION%20CARTIER\RASED\suivi%20RASED%20type.do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../../../DIRECTION%20CARTIER/RENTREE/rentree%202020/JEUX%20DE%20COUR%2019%2020.docx" TargetMode="Externa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harl\OneDrive\DIRECTION%20CARTIER\RENTREE\rentree%202020\DOCUMENTS%20A%20ENVOYER%20AUX%20ENSEIGNANTS%20FORMAT%20NUMERIQUE\Repartition%20en%20cas%20d%20absence%20et%20affichage%2019%2020.doc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infos-j-cartier.blog.ac-lyon.fr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s-j-cartier.blog.ac-lyon.fr/wordpress/wp-admin/post.php?post=1449&amp;action=edit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harl\OneDrive\DIRECTION%20CARTIER\PPMS\2019%202020\ATTENTAT%20INTRUSION\2020-2021\PPMS%20intrusion%20attentat%20elementaire%20jacques%20cartier%20brignais%202020-2021.doc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file:///C:\Users\charl\OneDrive\DIRECTION%20CARTIER\RENTREE\rentree%202020\DOCUMENTS%20A%20ENVOYER%20AUX%20ENSEIGNANTS%20FORMAT%20NUMERIQUE\Demande%20d'autorisation%20sortie%20heures%20classe%20vierge.docx" TargetMode="External"/><Relationship Id="rId4" Type="http://schemas.openxmlformats.org/officeDocument/2006/relationships/hyperlink" Target="http://www.lesbonsreflexes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harl\OneDrive\DIRECTION%20CARTIER\APC\SUIVI%20APC.od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Réunion de prérentrée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spcBef>
                <a:spcPts val="700"/>
              </a:spcBef>
              <a:spcAft>
                <a:spcPts val="0"/>
              </a:spcAft>
              <a:buNone/>
            </a:pPr>
            <a:r>
              <a:rPr lang="fr-FR" sz="2000">
                <a:latin typeface="Gill Sans MT" pitchFamily="18"/>
              </a:rPr>
              <a:t>JEUDI 29 AOUT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r-FR"/>
              <a:t>DOCUMENTS ADM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1436759" y="1326960"/>
            <a:ext cx="8596800" cy="514872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28600" lvl="0" indent="-228600" hangingPunct="1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600" dirty="0">
                <a:latin typeface="Trebuchet MS" pitchFamily="18"/>
              </a:rPr>
              <a:t>Dossier élèves, à distribuer le jour de la rentrée :</a:t>
            </a:r>
          </a:p>
          <a:p>
            <a:pPr marL="685799" lvl="1" indent="-22860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400" dirty="0">
                <a:latin typeface="Gill Sans MT" pitchFamily="18"/>
              </a:rPr>
              <a:t>La fiche de renseignements, à compléter ou à corriger (noté dans la note de rentrée) – </a:t>
            </a:r>
            <a:r>
              <a:rPr lang="fr-FR" sz="1400" dirty="0" err="1">
                <a:latin typeface="Gill Sans MT" pitchFamily="18"/>
              </a:rPr>
              <a:t>pb</a:t>
            </a:r>
            <a:r>
              <a:rPr lang="fr-FR" sz="1400" dirty="0">
                <a:latin typeface="Gill Sans MT" pitchFamily="18"/>
              </a:rPr>
              <a:t> pour les nouveaux…</a:t>
            </a:r>
          </a:p>
          <a:p>
            <a:pPr marL="685799" lvl="1" indent="-22860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400" dirty="0">
                <a:latin typeface="Gill Sans MT" pitchFamily="18"/>
              </a:rPr>
              <a:t>La fiche des autorisations photos à remplir</a:t>
            </a:r>
          </a:p>
          <a:p>
            <a:pPr marL="685799" lvl="1" indent="-22860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400" dirty="0">
                <a:latin typeface="Gill Sans MT" pitchFamily="18"/>
              </a:rPr>
              <a:t>La fiche d’urgence médicale à remplir</a:t>
            </a:r>
          </a:p>
          <a:p>
            <a:pPr marL="685799" lvl="1" indent="-22860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400" i="1" dirty="0">
                <a:latin typeface="Gill Sans MT" pitchFamily="18"/>
              </a:rPr>
              <a:t>L’attestation d’assurance scolaire à demander</a:t>
            </a:r>
          </a:p>
          <a:p>
            <a:pPr marL="685799" lvl="1" indent="-22860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400" dirty="0">
                <a:latin typeface="Gill Sans MT" pitchFamily="18"/>
              </a:rPr>
              <a:t>Les présentations des fédérations de parents (j’en ai qu’une à ce jour)</a:t>
            </a:r>
          </a:p>
          <a:p>
            <a:pPr marL="457200" lvl="1" indent="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fr-FR" sz="1400" dirty="0">
                <a:latin typeface="Gill Sans MT" pitchFamily="18"/>
              </a:rPr>
              <a:t>        Dans vos casiers, manque la note de rentrée avec la date des réunions + règlement intérieur ! A COMPLETER</a:t>
            </a:r>
          </a:p>
          <a:p>
            <a:pPr marL="685799" lvl="1" indent="-22860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400" dirty="0">
                <a:latin typeface="Gill Sans MT" pitchFamily="18"/>
              </a:rPr>
              <a:t>Abonnements école des loisirs / MILAN, </a:t>
            </a:r>
            <a:r>
              <a:rPr lang="fr-FR" sz="1400" dirty="0" err="1">
                <a:latin typeface="Gill Sans MT" pitchFamily="18"/>
              </a:rPr>
              <a:t>etc</a:t>
            </a:r>
            <a:r>
              <a:rPr lang="fr-FR" sz="1400" dirty="0">
                <a:latin typeface="Gill Sans MT" pitchFamily="18"/>
              </a:rPr>
              <a:t> (réunion de parents ?)</a:t>
            </a:r>
          </a:p>
          <a:p>
            <a:pPr marL="685799" lvl="1" indent="-22860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endParaRPr lang="fr-FR" sz="1400" dirty="0">
              <a:latin typeface="Gill Sans MT" pitchFamily="18"/>
            </a:endParaRPr>
          </a:p>
          <a:p>
            <a:pPr marL="457200" lvl="1" indent="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lang="fr-FR" sz="1400" dirty="0">
              <a:latin typeface="Gill Sans MT" pitchFamily="18"/>
            </a:endParaRPr>
          </a:p>
          <a:p>
            <a:pPr marL="685799" lvl="1" indent="-22860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endParaRPr lang="fr-FR" sz="1400" dirty="0">
              <a:latin typeface="Gill Sans MT" pitchFamily="18"/>
            </a:endParaRPr>
          </a:p>
          <a:p>
            <a:pPr marL="228600" lvl="0" indent="-228600" hangingPunct="1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600" dirty="0">
                <a:latin typeface="Trebuchet MS" pitchFamily="18"/>
              </a:rPr>
              <a:t>Documents enseignants : fiche d’absence maladie, APC, fiche d’autorisation de sorties… dans la salle des maîtres au-dessus du micro-onde. Toujours laisser un exemplaire vierge dans la pochette.</a:t>
            </a:r>
          </a:p>
        </p:txBody>
      </p:sp>
      <p:sp>
        <p:nvSpPr>
          <p:cNvPr id="4" name="Flèche : droite 3"/>
          <p:cNvSpPr/>
          <p:nvPr/>
        </p:nvSpPr>
        <p:spPr>
          <a:xfrm>
            <a:off x="1821909" y="2854646"/>
            <a:ext cx="403200" cy="235800"/>
          </a:xfrm>
          <a:custGeom>
            <a:avLst>
              <a:gd name="f0" fmla="val 15278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*/ f5 1 21600"/>
              <a:gd name="f12" fmla="*/ f6 1 21600"/>
              <a:gd name="f13" fmla="+- f8 0 f7"/>
              <a:gd name="f14" fmla="pin 0 f0 21600"/>
              <a:gd name="f15" fmla="pin 0 f1 10800"/>
              <a:gd name="f16" fmla="*/ f10 f2 1"/>
              <a:gd name="f17" fmla="val f14"/>
              <a:gd name="f18" fmla="val f15"/>
              <a:gd name="f19" fmla="*/ f13 1 21600"/>
              <a:gd name="f20" fmla="*/ f14 f11 1"/>
              <a:gd name="f21" fmla="*/ f15 f12 1"/>
              <a:gd name="f22" fmla="*/ f16 1 f4"/>
              <a:gd name="f23" fmla="+- 21600 0 f18"/>
              <a:gd name="f24" fmla="+- 21600 0 f17"/>
              <a:gd name="f25" fmla="*/ 0 f19 1"/>
              <a:gd name="f26" fmla="*/ 21600 f19 1"/>
              <a:gd name="f27" fmla="*/ f18 f12 1"/>
              <a:gd name="f28" fmla="*/ f17 f11 1"/>
              <a:gd name="f29" fmla="+- f22 0 f3"/>
              <a:gd name="f30" fmla="*/ f24 f18 1"/>
              <a:gd name="f31" fmla="*/ f25 1 f19"/>
              <a:gd name="f32" fmla="*/ f26 1 f19"/>
              <a:gd name="f33" fmla="*/ f23 f12 1"/>
              <a:gd name="f34" fmla="*/ f30 1 10800"/>
              <a:gd name="f35" fmla="*/ f31 f11 1"/>
              <a:gd name="f36" fmla="*/ f31 f12 1"/>
              <a:gd name="f37" fmla="*/ f32 f12 1"/>
              <a:gd name="f38" fmla="+- f17 f34 0"/>
              <a:gd name="f39" fmla="*/ f38 f11 1"/>
            </a:gdLst>
            <a:ahLst>
              <a:ahXY gdRefX="f0" minX="f7" maxX="f8" gdRefY="f1" minY="f7" maxY="f9">
                <a:pos x="f20" y="f2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8" y="f36"/>
              </a:cxn>
              <a:cxn ang="f29">
                <a:pos x="f28" y="f37"/>
              </a:cxn>
            </a:cxnLst>
            <a:rect l="f35" t="f27" r="f39" b="f33"/>
            <a:pathLst>
              <a:path w="21600" h="21600">
                <a:moveTo>
                  <a:pt x="f7" y="f18"/>
                </a:moveTo>
                <a:lnTo>
                  <a:pt x="f17" y="f18"/>
                </a:lnTo>
                <a:lnTo>
                  <a:pt x="f17" y="f7"/>
                </a:lnTo>
                <a:lnTo>
                  <a:pt x="f8" y="f9"/>
                </a:lnTo>
                <a:lnTo>
                  <a:pt x="f17" y="f8"/>
                </a:lnTo>
                <a:lnTo>
                  <a:pt x="f17" y="f23"/>
                </a:lnTo>
                <a:lnTo>
                  <a:pt x="f7" y="f23"/>
                </a:lnTo>
                <a:close/>
              </a:path>
            </a:pathLst>
          </a:custGeom>
          <a:solidFill>
            <a:srgbClr val="4472C4"/>
          </a:solidFill>
          <a:ln w="12600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RASED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1251720" y="1488600"/>
            <a:ext cx="8596800" cy="388080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28600" lvl="0" indent="-22860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dirty="0">
                <a:latin typeface="Trebuchet MS" pitchFamily="18"/>
              </a:rPr>
              <a:t>Membres du RASED :</a:t>
            </a:r>
          </a:p>
          <a:p>
            <a:pPr marL="685799" lvl="1" indent="-2286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800" dirty="0">
                <a:latin typeface="Gill Sans MT" pitchFamily="18"/>
              </a:rPr>
              <a:t>Mme ODIN Emily (PSY)</a:t>
            </a:r>
          </a:p>
          <a:p>
            <a:pPr marL="685799" lvl="1" indent="-2286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800" dirty="0">
                <a:latin typeface="Gill Sans MT" pitchFamily="18"/>
              </a:rPr>
              <a:t>Mme DELOLY Muriel (E)</a:t>
            </a:r>
          </a:p>
          <a:p>
            <a:pPr marL="685799" lvl="1" indent="-2286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800" dirty="0">
                <a:latin typeface="Gill Sans MT" pitchFamily="18"/>
              </a:rPr>
              <a:t>Mme SADDIER Odile (G) : à 50 %</a:t>
            </a:r>
          </a:p>
          <a:p>
            <a:pPr marL="228600" lvl="0" indent="-22860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dirty="0">
                <a:latin typeface="Trebuchet MS" pitchFamily="18"/>
              </a:rPr>
              <a:t>Envoyer </a:t>
            </a:r>
            <a:r>
              <a:rPr lang="fr-FR" sz="1800" dirty="0">
                <a:latin typeface="Trebuchet MS" pitchFamily="18"/>
                <a:hlinkClick r:id="rId3"/>
              </a:rPr>
              <a:t>les demandes d'aide</a:t>
            </a:r>
            <a:r>
              <a:rPr lang="fr-FR" sz="1800" dirty="0">
                <a:latin typeface="Trebuchet MS" pitchFamily="18"/>
              </a:rPr>
              <a:t> avant la réunion de concertation pour parler des élèves en difficulté. Les mettre à jour sur le dossier COMMUN de l’école. Utiliser ce document tout au long de l’année pour les élèves qui posent question afin de garder une trace des réunions/rencontres avec les parents. Montrer un exemple pour les nouvelles collègues</a:t>
            </a:r>
          </a:p>
          <a:p>
            <a:pPr marL="228600" lvl="0" indent="-22860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dirty="0">
                <a:latin typeface="Trebuchet MS" pitchFamily="18"/>
              </a:rPr>
              <a:t>Date non fixée à ce jour par le RASED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251720" y="382320"/>
            <a:ext cx="10178280" cy="101015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EMPLOIS DU TEMPS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862919" y="1392480"/>
            <a:ext cx="8596800" cy="508320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28600" lvl="0" indent="-228600" hangingPunct="1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700" dirty="0">
                <a:latin typeface="Trebuchet MS" pitchFamily="18"/>
              </a:rPr>
              <a:t>Organisation des surveillances :</a:t>
            </a:r>
          </a:p>
          <a:p>
            <a:pPr marL="685799" lvl="1" indent="-22860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700" dirty="0">
                <a:latin typeface="Gill Sans MT" pitchFamily="18"/>
              </a:rPr>
              <a:t>Services : chaque enseignante est de service</a:t>
            </a:r>
          </a:p>
          <a:p>
            <a:pPr marL="685799" lvl="1" indent="-22860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endParaRPr lang="fr-FR" sz="1700" dirty="0">
              <a:latin typeface="Gill Sans MT" pitchFamily="18"/>
            </a:endParaRPr>
          </a:p>
          <a:p>
            <a:pPr marL="685799" lvl="1" indent="-22860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endParaRPr lang="fr-FR" sz="1700" dirty="0">
              <a:latin typeface="Gill Sans MT" pitchFamily="18"/>
            </a:endParaRPr>
          </a:p>
          <a:p>
            <a:pPr marL="228600" lvl="0" indent="-228600" hangingPunct="1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endParaRPr lang="fr-FR" sz="1700" dirty="0">
              <a:latin typeface="Trebuchet MS" pitchFamily="18"/>
            </a:endParaRPr>
          </a:p>
          <a:p>
            <a:pPr marL="228600" lvl="0" indent="-228600" hangingPunct="1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700" dirty="0">
                <a:latin typeface="Trebuchet MS" pitchFamily="18"/>
              </a:rPr>
              <a:t>Organisation des plannings d’utilisation des locaux :</a:t>
            </a:r>
          </a:p>
          <a:p>
            <a:pPr marL="685799" lvl="1" indent="-22860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700" dirty="0">
                <a:latin typeface="Gill Sans MT" pitchFamily="18"/>
                <a:hlinkClick r:id="rId3" action="ppaction://hlinksldjump"/>
              </a:rPr>
              <a:t>EPS :</a:t>
            </a:r>
            <a:r>
              <a:rPr lang="fr-FR" sz="1700" dirty="0">
                <a:latin typeface="Gill Sans MT" pitchFamily="18"/>
              </a:rPr>
              <a:t> en faire un par période</a:t>
            </a:r>
          </a:p>
          <a:p>
            <a:pPr marL="685799" lvl="1" indent="-22860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700" dirty="0">
                <a:latin typeface="Gill Sans MT" pitchFamily="18"/>
                <a:hlinkClick r:id="rId4" action="ppaction://hlinksldjump"/>
              </a:rPr>
              <a:t>BCD</a:t>
            </a:r>
            <a:r>
              <a:rPr lang="fr-FR" sz="1700" dirty="0">
                <a:latin typeface="Gill Sans MT" pitchFamily="18"/>
              </a:rPr>
              <a:t> ?</a:t>
            </a:r>
          </a:p>
          <a:p>
            <a:pPr marL="685799" lvl="1" indent="-22860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700" dirty="0">
                <a:latin typeface="Gill Sans MT" pitchFamily="18"/>
                <a:hlinkClick r:id="rId5" action="ppaction://hlinksldjump"/>
              </a:rPr>
              <a:t>Salle informatique ?</a:t>
            </a:r>
          </a:p>
          <a:p>
            <a:pPr marL="685799" lvl="1" indent="-22860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700" dirty="0">
                <a:latin typeface="Gill Sans MT" pitchFamily="18"/>
                <a:hlinkClick r:id="rId6" action="ppaction://hlinkfile"/>
              </a:rPr>
              <a:t>Jeux de cours</a:t>
            </a:r>
            <a:r>
              <a:rPr lang="fr-FR" sz="1700" dirty="0">
                <a:latin typeface="Gill Sans MT" pitchFamily="18"/>
              </a:rPr>
              <a:t>: chaque classe possède une caisse avec des jeux. Mettre un responsable qui gère le matériel. Marquer le matériel de la classe.</a:t>
            </a:r>
          </a:p>
          <a:p>
            <a:pPr marL="685799" lvl="1" indent="-22860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700" dirty="0">
                <a:latin typeface="Gill Sans MT" pitchFamily="18"/>
              </a:rPr>
              <a:t>Planning PISCINE AFFICHE AU BUREAU, avec BRISPORT et MINSSIEUX, salle de danse mardi 15h à 16h, jeudi 9h30 à 11h30, vendredi de 10h30 à 11h30 et de 14h à 15h auditorium en attente… !</a:t>
            </a:r>
          </a:p>
          <a:p>
            <a:pPr marL="685799" lvl="1" indent="-22860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700" dirty="0">
                <a:latin typeface="Gill Sans MT" pitchFamily="18"/>
              </a:rPr>
              <a:t>Planning Musique en attente…!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609480" y="1604520"/>
            <a:ext cx="10972440" cy="3977279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28600" lvl="0" indent="-228600">
              <a:spcBef>
                <a:spcPts val="700"/>
              </a:spcBef>
              <a:spcAft>
                <a:spcPts val="0"/>
              </a:spcAft>
            </a:pPr>
            <a:r>
              <a:rPr lang="fr-FR" sz="2000" dirty="0">
                <a:latin typeface="Gill Sans MT" pitchFamily="18"/>
              </a:rPr>
              <a:t>   </a:t>
            </a:r>
            <a:r>
              <a:rPr lang="fr-FR" sz="2000" dirty="0">
                <a:latin typeface="Arial" pitchFamily="34"/>
                <a:cs typeface="Arial" pitchFamily="34"/>
              </a:rPr>
              <a:t>- 5 créneaux la journée </a:t>
            </a:r>
            <a:r>
              <a:rPr lang="fr-FR" sz="2000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? </a:t>
            </a:r>
            <a:r>
              <a:rPr lang="fr-FR" sz="2000" dirty="0" smtClean="0">
                <a:latin typeface="Arial" pitchFamily="34"/>
                <a:cs typeface="Arial" pitchFamily="34"/>
              </a:rPr>
              <a:t>(</a:t>
            </a:r>
            <a:r>
              <a:rPr lang="fr-FR" sz="2000" dirty="0">
                <a:latin typeface="Arial" pitchFamily="34"/>
                <a:cs typeface="Arial" pitchFamily="34"/>
              </a:rPr>
              <a:t>horaires à voir avec Florian)</a:t>
            </a:r>
          </a:p>
          <a:p>
            <a:pPr marL="228600" lvl="0" indent="-228600">
              <a:spcBef>
                <a:spcPts val="700"/>
              </a:spcBef>
              <a:spcAft>
                <a:spcPts val="0"/>
              </a:spcAft>
            </a:pPr>
            <a:r>
              <a:rPr lang="fr-FR" sz="2000" dirty="0">
                <a:latin typeface="Arial" pitchFamily="34"/>
                <a:cs typeface="Arial" pitchFamily="34"/>
              </a:rPr>
              <a:t>     - les séances débuteront la </a:t>
            </a:r>
            <a:r>
              <a:rPr lang="fr-FR" sz="2000" dirty="0">
                <a:solidFill>
                  <a:srgbClr val="FF0000"/>
                </a:solidFill>
                <a:latin typeface="Arial" pitchFamily="34"/>
                <a:cs typeface="Arial" pitchFamily="34"/>
              </a:rPr>
              <a:t>semaine du </a:t>
            </a:r>
            <a:r>
              <a:rPr lang="fr-FR" sz="2000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?</a:t>
            </a:r>
            <a:endParaRPr lang="fr-FR" sz="2000" dirty="0">
              <a:solidFill>
                <a:srgbClr val="FF0000"/>
              </a:solidFill>
              <a:latin typeface="Arial" pitchFamily="34"/>
              <a:cs typeface="Arial" pitchFamily="34"/>
            </a:endParaRPr>
          </a:p>
          <a:p>
            <a:pPr marL="228600" lvl="0" indent="-228600">
              <a:spcBef>
                <a:spcPts val="700"/>
              </a:spcBef>
              <a:spcAft>
                <a:spcPts val="0"/>
              </a:spcAft>
            </a:pPr>
            <a:r>
              <a:rPr lang="fr-FR" sz="2000" dirty="0">
                <a:latin typeface="Arial" pitchFamily="34"/>
                <a:cs typeface="Arial" pitchFamily="34"/>
              </a:rPr>
              <a:t>     - </a:t>
            </a:r>
            <a:r>
              <a:rPr lang="fr-FR" sz="2000" dirty="0">
                <a:solidFill>
                  <a:srgbClr val="FF0000"/>
                </a:solidFill>
                <a:latin typeface="Arial" pitchFamily="34"/>
                <a:cs typeface="Arial" pitchFamily="34"/>
              </a:rPr>
              <a:t>réunion le </a:t>
            </a:r>
            <a:r>
              <a:rPr lang="fr-FR" sz="2000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?12h </a:t>
            </a:r>
            <a:r>
              <a:rPr lang="fr-FR" sz="2000" dirty="0">
                <a:solidFill>
                  <a:srgbClr val="FF0000"/>
                </a:solidFill>
                <a:latin typeface="Arial" pitchFamily="34"/>
                <a:cs typeface="Arial" pitchFamily="34"/>
              </a:rPr>
              <a:t>pour organisation du projet</a:t>
            </a:r>
          </a:p>
          <a:p>
            <a:pPr marL="228600" lvl="0" indent="-228600">
              <a:spcBef>
                <a:spcPts val="700"/>
              </a:spcBef>
              <a:spcAft>
                <a:spcPts val="0"/>
              </a:spcAft>
            </a:pPr>
            <a:r>
              <a:rPr lang="fr-FR" sz="2000" dirty="0">
                <a:latin typeface="Arial" pitchFamily="34"/>
                <a:cs typeface="Arial" pitchFamily="34"/>
              </a:rPr>
              <a:t>     - </a:t>
            </a:r>
            <a:r>
              <a:rPr lang="fr-FR" sz="2000" dirty="0">
                <a:solidFill>
                  <a:srgbClr val="FF0000"/>
                </a:solidFill>
                <a:latin typeface="Arial" pitchFamily="34"/>
                <a:cs typeface="Arial" pitchFamily="34"/>
              </a:rPr>
              <a:t>Orchestre</a:t>
            </a:r>
            <a:r>
              <a:rPr lang="fr-FR" sz="2000" dirty="0">
                <a:latin typeface="Arial" pitchFamily="34"/>
                <a:cs typeface="Arial" pitchFamily="34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Arial" pitchFamily="34"/>
                <a:cs typeface="Arial" pitchFamily="34"/>
              </a:rPr>
              <a:t>à l’école le jeudi matin : </a:t>
            </a:r>
            <a:r>
              <a:rPr lang="fr-FR" sz="2000" dirty="0" smtClean="0">
                <a:solidFill>
                  <a:srgbClr val="FF0000"/>
                </a:solidFill>
                <a:latin typeface="Arial" pitchFamily="34"/>
                <a:cs typeface="Arial" pitchFamily="34"/>
              </a:rPr>
              <a:t>?</a:t>
            </a:r>
            <a:endParaRPr lang="fr-FR" sz="2000" dirty="0">
              <a:solidFill>
                <a:srgbClr val="FF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Titre 1"/>
          <p:cNvSpPr txBox="1">
            <a:spLocks noGrp="1"/>
          </p:cNvSpPr>
          <p:nvPr>
            <p:ph type="title" idx="4294967295"/>
          </p:nvPr>
        </p:nvSpPr>
        <p:spPr>
          <a:xfrm>
            <a:off x="609480" y="273600"/>
            <a:ext cx="10972440" cy="1144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4600" b="1">
                <a:latin typeface="Impact" pitchFamily="34"/>
              </a:rPr>
              <a:t>Musique</a:t>
            </a:r>
            <a:r>
              <a:rPr lang="fr-FR" sz="4100"/>
              <a:t/>
            </a:r>
            <a:br>
              <a:rPr lang="fr-FR" sz="4100"/>
            </a:br>
            <a:endParaRPr lang="fr-FR" sz="4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EMPLOI DU TEMPS EPS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EMPLOI DU TEMPS BCD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EMPLOI DU TEMPS SALLE INFORMATIQUE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Piscines</a:t>
            </a:r>
          </a:p>
        </p:txBody>
      </p:sp>
      <p:sp>
        <p:nvSpPr>
          <p:cNvPr id="3" name="Espace réservé du contenu 3"/>
          <p:cNvSpPr txBox="1">
            <a:spLocks noGrp="1"/>
          </p:cNvSpPr>
          <p:nvPr>
            <p:ph idx="1"/>
          </p:nvPr>
        </p:nvSpPr>
        <p:spPr>
          <a:xfrm>
            <a:off x="609840" y="1270080"/>
            <a:ext cx="10972440" cy="452592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28600" lvl="0" indent="-228600">
              <a:lnSpc>
                <a:spcPct val="100000"/>
              </a:lnSpc>
              <a:spcAft>
                <a:spcPts val="1414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dirty="0" err="1"/>
              <a:t>Aquagaron</a:t>
            </a:r>
            <a:r>
              <a:rPr lang="fr-FR" dirty="0"/>
              <a:t> Brignais</a:t>
            </a:r>
          </a:p>
          <a:p>
            <a:pPr marL="685799" lvl="1" indent="-2286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2400" dirty="0">
                <a:latin typeface="Calibri"/>
              </a:rPr>
              <a:t>Formation nouveaux PE  : </a:t>
            </a:r>
            <a:r>
              <a:rPr lang="fr-FR" sz="2400" dirty="0">
                <a:solidFill>
                  <a:srgbClr val="FF0000"/>
                </a:solidFill>
                <a:latin typeface="Calibri"/>
              </a:rPr>
              <a:t> Obligatoire pour tous ceux qui ne sont jamais allés en piscine avec une classe</a:t>
            </a:r>
            <a:r>
              <a:rPr lang="fr-FR" sz="2400" dirty="0">
                <a:latin typeface="Calibri"/>
              </a:rPr>
              <a:t>- (photocopie de la carte d’identité)</a:t>
            </a:r>
          </a:p>
          <a:p>
            <a:pPr marL="685799" lvl="1" indent="-2286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2400" dirty="0">
                <a:latin typeface="Calibri"/>
              </a:rPr>
              <a:t>Visite du centre aquatique le mardi 3/09 de 17h30 à 19h</a:t>
            </a:r>
          </a:p>
          <a:p>
            <a:pPr marL="685799" lvl="1" indent="-2286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2400" dirty="0"/>
              <a:t>Visio questions/réponses au choix :      </a:t>
            </a:r>
          </a:p>
          <a:p>
            <a:pPr marL="457199" lvl="1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None/>
            </a:pPr>
            <a:r>
              <a:rPr lang="fr-FR" sz="2400" u="sng" dirty="0"/>
              <a:t>le lundi 16 septembre 2024 de 17h30 à 18h30</a:t>
            </a:r>
            <a:endParaRPr lang="fr-FR" sz="2400" dirty="0"/>
          </a:p>
          <a:p>
            <a:pPr marL="457199" lvl="1" inden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None/>
            </a:pPr>
            <a:r>
              <a:rPr lang="fr-FR" sz="2400" dirty="0"/>
              <a:t> </a:t>
            </a:r>
            <a:r>
              <a:rPr lang="fr-FR" sz="2400" u="sng" dirty="0"/>
              <a:t>le mardi 17 septembre 2024 de 12h à 13h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 </a:t>
            </a:r>
            <a:r>
              <a:rPr lang="fr-FR" sz="2400" u="sng" dirty="0"/>
              <a:t>le mercredi 18 septembre 2024 de 9h à 10h</a:t>
            </a:r>
            <a:br>
              <a:rPr lang="fr-FR" sz="2400" u="sng" dirty="0"/>
            </a:br>
            <a:r>
              <a:rPr lang="fr-FR" sz="2400" dirty="0"/>
              <a:t> </a:t>
            </a:r>
            <a:r>
              <a:rPr lang="fr-FR" sz="2400" u="sng" dirty="0"/>
              <a:t>le jeudi 19 septembre 2024 de 12h à 13h</a:t>
            </a:r>
            <a:endParaRPr lang="fr-FR" sz="1800" dirty="0">
              <a:latin typeface="Gill Sans MT" pitchFamily="1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CALENDRIER PREVISIONNEL ANNUEL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838080" y="1368000"/>
            <a:ext cx="10515600" cy="5157344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28600" lvl="0" indent="-228600" hangingPunct="1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fr-FR" sz="1700" dirty="0">
                <a:latin typeface="Trebuchet MS" pitchFamily="18"/>
              </a:rPr>
              <a:t>Tableau prévisionnel à valider</a:t>
            </a:r>
          </a:p>
          <a:p>
            <a:pPr marL="228600" lvl="0" indent="-228600" hangingPunct="1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700" dirty="0">
                <a:latin typeface="Trebuchet MS" pitchFamily="18"/>
              </a:rPr>
              <a:t>Les dates de remise des livrets :</a:t>
            </a:r>
            <a:endParaRPr lang="fr-FR" sz="1700" b="1" dirty="0">
              <a:latin typeface="Trebuchet MS" pitchFamily="18"/>
            </a:endParaRPr>
          </a:p>
          <a:p>
            <a:pPr marL="0" lvl="1" indent="0">
              <a:lnSpc>
                <a:spcPct val="80000"/>
              </a:lnSpc>
              <a:spcBef>
                <a:spcPts val="1414"/>
              </a:spcBef>
              <a:spcAft>
                <a:spcPts val="0"/>
              </a:spcAft>
              <a:buClr>
                <a:srgbClr val="0B082E"/>
              </a:buClr>
              <a:buSzPct val="100000"/>
              <a:buNone/>
            </a:pPr>
            <a:r>
              <a:rPr lang="fr-FR" sz="1700" b="1" dirty="0">
                <a:latin typeface="Trebuchet MS" pitchFamily="18"/>
              </a:rPr>
              <a:t>         2 dates :</a:t>
            </a:r>
          </a:p>
          <a:p>
            <a:pPr marL="685799" lvl="2" indent="-228600">
              <a:lnSpc>
                <a:spcPct val="80000"/>
              </a:lnSpc>
              <a:spcBef>
                <a:spcPts val="1414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500" b="1" dirty="0">
                <a:solidFill>
                  <a:srgbClr val="FF0000"/>
                </a:solidFill>
                <a:latin typeface="Trebuchet MS" pitchFamily="18"/>
              </a:rPr>
              <a:t>S1 : 24/01/25 pour signature et 27/01/25 pour les donner</a:t>
            </a:r>
          </a:p>
          <a:p>
            <a:pPr marL="685799" lvl="2" indent="-228600">
              <a:lnSpc>
                <a:spcPct val="80000"/>
              </a:lnSpc>
              <a:spcBef>
                <a:spcPts val="1414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500" b="1" dirty="0">
                <a:solidFill>
                  <a:srgbClr val="FF0000"/>
                </a:solidFill>
                <a:latin typeface="Trebuchet MS" pitchFamily="18"/>
              </a:rPr>
              <a:t>S2 : 20/06/25 pour signature et 23/06/25 pour les donner</a:t>
            </a:r>
          </a:p>
          <a:p>
            <a:pPr marL="228600" lvl="0" indent="-228600" hangingPunct="1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700" dirty="0">
                <a:latin typeface="Trebuchet MS" pitchFamily="18"/>
              </a:rPr>
              <a:t>Les concertations (conseil des maîtres/ cycles):</a:t>
            </a:r>
          </a:p>
          <a:p>
            <a:pPr marL="685799" lvl="1" indent="-22860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700" dirty="0">
                <a:latin typeface="Gill Sans MT" pitchFamily="18"/>
              </a:rPr>
              <a:t>Ceux d’1h auront lieu sur le temps du midi (de préférence le </a:t>
            </a:r>
            <a:r>
              <a:rPr lang="fr-FR" sz="1700" dirty="0" smtClean="0">
                <a:latin typeface="Gill Sans MT" pitchFamily="18"/>
              </a:rPr>
              <a:t>jeudi </a:t>
            </a:r>
            <a:r>
              <a:rPr lang="fr-FR" sz="1700" dirty="0">
                <a:latin typeface="Gill Sans MT" pitchFamily="18"/>
              </a:rPr>
              <a:t>) </a:t>
            </a:r>
          </a:p>
          <a:p>
            <a:pPr marL="685799" lvl="1" indent="-22860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700" dirty="0">
                <a:latin typeface="Gill Sans MT" pitchFamily="18"/>
              </a:rPr>
              <a:t>Ceux de 3h auront lieu les mercredis matins</a:t>
            </a:r>
          </a:p>
          <a:p>
            <a:pPr marL="457200" lvl="1" indent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lang="fr-FR" sz="1700" dirty="0">
              <a:latin typeface="Gill Sans MT" pitchFamily="18"/>
            </a:endParaRPr>
          </a:p>
          <a:p>
            <a:pPr marL="228600" lvl="0" indent="-228600" hangingPunct="1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700" b="1" dirty="0">
                <a:latin typeface="Trebuchet MS" pitchFamily="18"/>
              </a:rPr>
              <a:t>Evènements de l’année </a:t>
            </a:r>
            <a:r>
              <a:rPr lang="fr-FR" sz="1700" dirty="0">
                <a:latin typeface="Trebuchet MS" pitchFamily="18"/>
              </a:rPr>
              <a:t>: Projet tour du monde – USEP - Les </a:t>
            </a:r>
            <a:r>
              <a:rPr lang="fr-FR" sz="1700" dirty="0" err="1">
                <a:latin typeface="Trebuchet MS" pitchFamily="18"/>
              </a:rPr>
              <a:t>Incos</a:t>
            </a:r>
            <a:r>
              <a:rPr lang="fr-FR" sz="1700" dirty="0">
                <a:latin typeface="Trebuchet MS" pitchFamily="18"/>
              </a:rPr>
              <a:t> – vélo - ETAPS …</a:t>
            </a:r>
          </a:p>
          <a:p>
            <a:pPr marL="228600" lvl="0" indent="-228600" hangingPunct="1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endParaRPr lang="fr-FR" sz="1700" dirty="0">
              <a:latin typeface="Trebuchet MS" pitchFamily="18"/>
            </a:endParaRPr>
          </a:p>
          <a:p>
            <a:pPr marL="228600" lvl="0" indent="-228600" hangingPunct="1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700" dirty="0">
                <a:latin typeface="Trebuchet MS" pitchFamily="18"/>
              </a:rPr>
              <a:t>Spectacles (dates à valider par Mme </a:t>
            </a:r>
            <a:r>
              <a:rPr lang="fr-FR" sz="1700" dirty="0" err="1">
                <a:latin typeface="Trebuchet MS" pitchFamily="18"/>
              </a:rPr>
              <a:t>Fiore</a:t>
            </a:r>
            <a:r>
              <a:rPr lang="fr-FR" sz="1700" dirty="0">
                <a:latin typeface="Trebuchet MS" pitchFamily="18"/>
              </a:rPr>
              <a:t>)</a:t>
            </a:r>
          </a:p>
          <a:p>
            <a:pPr marL="228600" lvl="0" indent="-228600" hangingPunct="1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700" dirty="0">
                <a:latin typeface="Trebuchet MS" pitchFamily="18"/>
              </a:rPr>
              <a:t>1 demi-journée de répétition le matin du 5/06 + 1 journée de spectacle le 6/06 </a:t>
            </a:r>
          </a:p>
          <a:p>
            <a:pPr marL="228600" lvl="0" indent="-228600" hangingPunct="1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700" dirty="0">
                <a:latin typeface="Trebuchet MS" pitchFamily="18"/>
              </a:rPr>
              <a:t>5 juin après-midi : orchestre à l’école</a:t>
            </a:r>
          </a:p>
          <a:p>
            <a:pPr marL="228600" lvl="0" indent="-228600" hangingPunct="1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endParaRPr lang="fr-FR" sz="1700" dirty="0">
              <a:latin typeface="Trebuchet MS" pitchFamily="18"/>
            </a:endParaRPr>
          </a:p>
          <a:p>
            <a:pPr marL="228600" lvl="0" indent="-228600" hangingPunct="1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700" dirty="0">
                <a:latin typeface="Trebuchet MS" pitchFamily="18"/>
              </a:rPr>
              <a:t>Mardi gras : </a:t>
            </a:r>
            <a:r>
              <a:rPr lang="fr-FR" sz="1700" dirty="0" smtClean="0">
                <a:latin typeface="Trebuchet MS" pitchFamily="18"/>
              </a:rPr>
              <a:t>14 mars</a:t>
            </a:r>
            <a:endParaRPr lang="fr-FR" sz="1700" dirty="0">
              <a:latin typeface="Trebuchet MS" pitchFamily="1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1" t="21365" r="17241" b="10178"/>
          <a:stretch/>
        </p:blipFill>
        <p:spPr bwMode="auto">
          <a:xfrm>
            <a:off x="1199456" y="260648"/>
            <a:ext cx="10441160" cy="621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911424" y="188640"/>
            <a:ext cx="8596800" cy="5842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3300" dirty="0"/>
              <a:t>Contacts et effectifs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40346" y="5373216"/>
            <a:ext cx="9433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Mouvements pendant l’été : radiations de Loïs </a:t>
            </a:r>
            <a:r>
              <a:rPr lang="fr-FR" dirty="0" err="1"/>
              <a:t>Sagnol</a:t>
            </a:r>
            <a:r>
              <a:rPr lang="fr-FR" dirty="0"/>
              <a:t> (7) + </a:t>
            </a:r>
            <a:r>
              <a:rPr lang="fr-FR" dirty="0" err="1"/>
              <a:t>Timéo</a:t>
            </a:r>
            <a:r>
              <a:rPr lang="fr-FR" dirty="0"/>
              <a:t> Le </a:t>
            </a:r>
            <a:r>
              <a:rPr lang="fr-FR" dirty="0" err="1"/>
              <a:t>Strat</a:t>
            </a:r>
            <a:r>
              <a:rPr lang="fr-FR" dirty="0"/>
              <a:t> (2)</a:t>
            </a:r>
          </a:p>
          <a:p>
            <a:r>
              <a:rPr lang="fr-FR" dirty="0"/>
              <a:t>Inscriptions : Prévost Raphaël CM1 (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fam</a:t>
            </a:r>
            <a:r>
              <a:rPr lang="fr-FR" dirty="0"/>
              <a:t>) + BEN AMMAR </a:t>
            </a:r>
            <a:r>
              <a:rPr lang="fr-FR" dirty="0" err="1"/>
              <a:t>Israa</a:t>
            </a:r>
            <a:r>
              <a:rPr lang="fr-FR" dirty="0"/>
              <a:t> CE1 (</a:t>
            </a:r>
            <a:r>
              <a:rPr lang="fr-FR" dirty="0" err="1"/>
              <a:t>harc</a:t>
            </a:r>
            <a:r>
              <a:rPr lang="fr-FR" dirty="0"/>
              <a:t> + arrivée en 22) + BENSAAD </a:t>
            </a:r>
            <a:r>
              <a:rPr lang="fr-FR" dirty="0" err="1"/>
              <a:t>Imrân</a:t>
            </a:r>
            <a:r>
              <a:rPr lang="fr-FR" dirty="0"/>
              <a:t> CP – A confirmer ou non l’arrivée de 2 autres CP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746537"/>
            <a:ext cx="8233838" cy="453969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5" t="32891" r="17125" b="24433"/>
          <a:stretch/>
        </p:blipFill>
        <p:spPr bwMode="auto">
          <a:xfrm>
            <a:off x="983432" y="692696"/>
            <a:ext cx="1076995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Communication dans l’école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1361520" y="1488600"/>
            <a:ext cx="8596800" cy="388080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28600" lvl="0" indent="-22860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500" dirty="0">
                <a:latin typeface="Calibri"/>
              </a:rPr>
              <a:t>Privilégier les écrits pour toutes demandes </a:t>
            </a:r>
            <a:r>
              <a:rPr lang="fr-FR" sz="1500" b="1" u="sng" dirty="0">
                <a:latin typeface="Calibri"/>
              </a:rPr>
              <a:t>par mails en précisant l’objet</a:t>
            </a:r>
          </a:p>
          <a:p>
            <a:pPr marL="228600" lvl="0" indent="-22860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500" dirty="0">
                <a:latin typeface="Calibri"/>
              </a:rPr>
              <a:t>Téléphoner si absence/retard du matin =&gt; </a:t>
            </a:r>
            <a:r>
              <a:rPr lang="fr-FR" sz="1500" dirty="0">
                <a:latin typeface="Calibri"/>
                <a:hlinkClick r:id="rId3"/>
              </a:rPr>
              <a:t>tableau des répartitions</a:t>
            </a:r>
            <a:r>
              <a:rPr lang="fr-FR" sz="1500" dirty="0">
                <a:latin typeface="Calibri"/>
              </a:rPr>
              <a:t>  des élèves à remplir et à mettre dans le bureau</a:t>
            </a:r>
          </a:p>
          <a:p>
            <a:pPr marL="228600" lvl="0" indent="-22860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500" dirty="0">
                <a:latin typeface="Calibri"/>
              </a:rPr>
              <a:t>Blog : </a:t>
            </a:r>
            <a:r>
              <a:rPr lang="fr-FR" sz="1500" dirty="0">
                <a:latin typeface="Calibri"/>
                <a:hlinkClick r:id="rId4"/>
              </a:rPr>
              <a:t>https://infos-j-cartier.blog.ac-lyon.fr</a:t>
            </a:r>
          </a:p>
          <a:p>
            <a:pPr marL="685799" lvl="1" indent="-2286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500" dirty="0">
                <a:latin typeface="Calibri"/>
              </a:rPr>
              <a:t>Onglet liens utiles</a:t>
            </a:r>
          </a:p>
          <a:p>
            <a:pPr marL="685799" lvl="1" indent="-2286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500" dirty="0">
                <a:latin typeface="Calibri"/>
              </a:rPr>
              <a:t>Onglets informations hebdomadaires</a:t>
            </a:r>
          </a:p>
          <a:p>
            <a:pPr marL="685799" lvl="1" indent="-2286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500" dirty="0">
                <a:latin typeface="Calibri"/>
              </a:rPr>
              <a:t>Onglets Conseils des maitres avec CR des conseils</a:t>
            </a:r>
          </a:p>
          <a:p>
            <a:pPr marL="685799" lvl="1" indent="-2286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500" dirty="0">
                <a:latin typeface="Calibri"/>
              </a:rPr>
              <a:t>Sur le blog, lorsqu’il y a </a:t>
            </a:r>
            <a:r>
              <a:rPr lang="fr-FR" sz="1500" dirty="0">
                <a:solidFill>
                  <a:srgbClr val="FF0000"/>
                </a:solidFill>
                <a:latin typeface="Calibri"/>
              </a:rPr>
              <a:t>@</a:t>
            </a:r>
            <a:r>
              <a:rPr lang="fr-FR" sz="1500" dirty="0">
                <a:latin typeface="Calibri"/>
              </a:rPr>
              <a:t> cela signifie que j’attends un retour par mail</a:t>
            </a:r>
          </a:p>
          <a:p>
            <a:pPr marL="228600" lvl="0" indent="-228600">
              <a:lnSpc>
                <a:spcPct val="90000"/>
              </a:lnSpc>
              <a:spcBef>
                <a:spcPts val="1414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500" dirty="0">
                <a:latin typeface="Calibri"/>
              </a:rPr>
              <a:t>Dans la salle des maitresses : tableau blanc / casiers : classeurs à terminer (manque la note de rentrée) + règlement intérieur + docs pour chaque PE</a:t>
            </a:r>
          </a:p>
          <a:p>
            <a:pPr marL="228600" lvl="0" indent="-228600">
              <a:lnSpc>
                <a:spcPct val="90000"/>
              </a:lnSpc>
              <a:spcBef>
                <a:spcPts val="1414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500" dirty="0">
                <a:latin typeface="Calibri"/>
              </a:rPr>
              <a:t>Cahiers des absences pour les élèves : il circule tous les jours dans les classes, envoyé par un facteur. Une maitresse veut-elle en être responsable cette année: Amandine</a:t>
            </a:r>
          </a:p>
          <a:p>
            <a:pPr marL="0" lvl="0" indent="0">
              <a:lnSpc>
                <a:spcPct val="90000"/>
              </a:lnSpc>
              <a:spcBef>
                <a:spcPts val="1414"/>
              </a:spcBef>
              <a:spcAft>
                <a:spcPts val="0"/>
              </a:spcAft>
              <a:buClr>
                <a:srgbClr val="0B082E"/>
              </a:buClr>
              <a:buSzPct val="100000"/>
              <a:buNone/>
            </a:pPr>
            <a:endParaRPr lang="fr-FR" sz="1500" dirty="0">
              <a:latin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Communication avec les familles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1251720" y="1449360"/>
            <a:ext cx="10464120" cy="3722759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28600" lvl="0" indent="-22860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2000" dirty="0">
                <a:latin typeface="Calibri"/>
              </a:rPr>
              <a:t>Cahier de liaison :  </a:t>
            </a:r>
          </a:p>
          <a:p>
            <a:pPr marL="685799" lvl="1" indent="-2286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800" dirty="0">
                <a:latin typeface="Calibri"/>
              </a:rPr>
              <a:t>Les demandes de rendez-vous avec l’enseignante ou la directrice.</a:t>
            </a:r>
          </a:p>
          <a:p>
            <a:pPr marL="685799" lvl="1" indent="-2286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800" dirty="0">
                <a:latin typeface="Calibri"/>
              </a:rPr>
              <a:t>Les justifications d’absence.</a:t>
            </a:r>
          </a:p>
          <a:p>
            <a:pPr marL="685799" lvl="1" indent="-2286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800" dirty="0">
                <a:latin typeface="Calibri"/>
              </a:rPr>
              <a:t>Les changements de coordonnées ou de situation familiale.</a:t>
            </a:r>
          </a:p>
          <a:p>
            <a:pPr marL="685799" lvl="1" indent="-2286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800" dirty="0">
                <a:latin typeface="Calibri"/>
              </a:rPr>
              <a:t>Tout problème de santé ou familial susceptible de gêner votre enfant dans ses apprentissages.</a:t>
            </a:r>
          </a:p>
          <a:p>
            <a:pPr marL="457200" lvl="1" indent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lang="fr-FR" sz="1800" dirty="0">
              <a:latin typeface="Calibri"/>
            </a:endParaRPr>
          </a:p>
          <a:p>
            <a:pPr marL="228600" lvl="0" indent="-22860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2000" dirty="0">
                <a:latin typeface="Calibri"/>
              </a:rPr>
              <a:t>Toute absence doit </a:t>
            </a:r>
            <a:r>
              <a:rPr lang="fr-FR" sz="2000" u="sng" dirty="0">
                <a:latin typeface="Calibri"/>
              </a:rPr>
              <a:t>obligatoirement</a:t>
            </a:r>
            <a:r>
              <a:rPr lang="fr-FR" sz="2000" dirty="0">
                <a:latin typeface="Calibri"/>
              </a:rPr>
              <a:t> être signalée soit par courriel (mail) soit par téléphone avant 8h20. Prévenir des absences répétitives pour signaler : cahier des absents qui passe chaque matin dans les classes via les responsables de classe.</a:t>
            </a:r>
          </a:p>
          <a:p>
            <a:pPr marL="228600" lvl="0" indent="-22860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2000" dirty="0">
                <a:latin typeface="Calibri"/>
              </a:rPr>
              <a:t>Direction : je reçois sur </a:t>
            </a:r>
            <a:r>
              <a:rPr lang="fr-FR" sz="2000" u="sng" dirty="0">
                <a:latin typeface="Calibri"/>
              </a:rPr>
              <a:t>rendez-vous</a:t>
            </a:r>
            <a:r>
              <a:rPr lang="fr-FR" sz="2000" dirty="0">
                <a:latin typeface="Calibri"/>
              </a:rPr>
              <a:t> </a:t>
            </a:r>
            <a:r>
              <a:rPr lang="fr-FR" sz="2000" b="1" dirty="0">
                <a:latin typeface="Calibri"/>
              </a:rPr>
              <a:t>le lundi </a:t>
            </a:r>
            <a:r>
              <a:rPr lang="fr-FR" sz="2000" dirty="0">
                <a:latin typeface="Calibri"/>
              </a:rPr>
              <a:t>toute la journée, sur les horaires scolaires, certains </a:t>
            </a:r>
            <a:r>
              <a:rPr lang="fr-FR" sz="2000" dirty="0">
                <a:solidFill>
                  <a:schemeClr val="tx1"/>
                </a:solidFill>
                <a:latin typeface="Calibri"/>
              </a:rPr>
              <a:t>mardis</a:t>
            </a:r>
            <a:r>
              <a:rPr lang="fr-FR" sz="2000" dirty="0">
                <a:latin typeface="Calibri"/>
              </a:rPr>
              <a:t> et </a:t>
            </a:r>
            <a:r>
              <a:rPr lang="fr-FR" sz="2000" u="sng" dirty="0">
                <a:latin typeface="Calibri"/>
              </a:rPr>
              <a:t>exceptionnellement </a:t>
            </a:r>
            <a:r>
              <a:rPr lang="fr-FR" sz="2000" dirty="0">
                <a:latin typeface="Calibri"/>
              </a:rPr>
              <a:t>les autres jours après 16h30.</a:t>
            </a:r>
          </a:p>
          <a:p>
            <a:pPr marL="0" lvl="0" indent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lang="fr-FR" sz="1700" dirty="0">
              <a:latin typeface="Calibri"/>
            </a:endParaRPr>
          </a:p>
          <a:p>
            <a:pPr marL="685799" lvl="1" indent="-2286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endParaRPr lang="fr-FR" sz="1500" dirty="0">
              <a:latin typeface="Calibri"/>
            </a:endParaRPr>
          </a:p>
          <a:p>
            <a:pPr marL="457200" lvl="1" indent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lang="fr-FR" sz="1500" dirty="0">
              <a:latin typeface="Calibri"/>
            </a:endParaRPr>
          </a:p>
          <a:p>
            <a:pPr marL="228600" lvl="0" indent="-22860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endParaRPr lang="fr-FR" sz="1700" dirty="0">
              <a:latin typeface="Trebuchet MS" pitchFamily="18"/>
            </a:endParaRPr>
          </a:p>
        </p:txBody>
      </p:sp>
      <p:sp>
        <p:nvSpPr>
          <p:cNvPr id="4" name="Espace réservé du contenu 2"/>
          <p:cNvSpPr txBox="1"/>
          <p:nvPr/>
        </p:nvSpPr>
        <p:spPr>
          <a:xfrm>
            <a:off x="1207080" y="5330160"/>
            <a:ext cx="10985040" cy="15278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228600" marR="0" lvl="0" indent="-228600" algn="l" rtl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  <a:tabLst/>
            </a:pPr>
            <a:r>
              <a:rPr lang="fr-FR" sz="1800" b="0" i="0" u="none" strike="noStrike" kern="1200" spc="0" baseline="0" dirty="0">
                <a:ln>
                  <a:noFill/>
                </a:ln>
                <a:solidFill>
                  <a:srgbClr val="595959"/>
                </a:solidFill>
                <a:latin typeface="Trebuchet MS" pitchFamily="18"/>
                <a:ea typeface="Microsoft YaHei" pitchFamily="2"/>
                <a:cs typeface="Lucida Sans" pitchFamily="2"/>
              </a:rPr>
              <a:t>Problème entre parents et enseignants : essayer de régler le problème directement </a:t>
            </a:r>
            <a:r>
              <a:rPr lang="fr-FR" sz="1800" b="1" i="0" u="sng" strike="noStrike" kern="1200" spc="0" baseline="0" dirty="0">
                <a:ln>
                  <a:noFill/>
                </a:ln>
                <a:solidFill>
                  <a:srgbClr val="595959"/>
                </a:solidFill>
                <a:uFillTx/>
                <a:latin typeface="Trebuchet MS" pitchFamily="18"/>
                <a:ea typeface="Microsoft YaHei" pitchFamily="2"/>
                <a:cs typeface="Lucida Sans" pitchFamily="2"/>
              </a:rPr>
              <a:t>dans un cadre décidé et non sur le moment</a:t>
            </a:r>
            <a:r>
              <a:rPr lang="fr-FR" sz="1800" b="0" i="0" u="none" strike="noStrike" kern="1200" spc="0" baseline="0" dirty="0">
                <a:ln>
                  <a:noFill/>
                </a:ln>
                <a:solidFill>
                  <a:srgbClr val="595959"/>
                </a:solidFill>
                <a:latin typeface="Trebuchet MS" pitchFamily="18"/>
                <a:ea typeface="Microsoft YaHei" pitchFamily="2"/>
                <a:cs typeface="Lucida Sans" pitchFamily="2"/>
              </a:rPr>
              <a:t>. Différer lorsqu’un parent est en colère au portail, prendre rdv le lendemain pour faire redescendre la température.</a:t>
            </a:r>
          </a:p>
          <a:p>
            <a:pPr marL="228600" marR="0" lvl="0" indent="-228600" algn="l" rtl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  <a:tabLst/>
            </a:pPr>
            <a:r>
              <a:rPr lang="fr-FR" sz="1800" b="0" i="0" u="none" strike="noStrike" kern="1200" spc="0" baseline="0" dirty="0">
                <a:ln>
                  <a:noFill/>
                </a:ln>
                <a:solidFill>
                  <a:srgbClr val="595959"/>
                </a:solidFill>
                <a:latin typeface="Trebuchet MS" pitchFamily="18"/>
                <a:ea typeface="Microsoft YaHei" pitchFamily="2"/>
                <a:cs typeface="Lucida Sans" pitchFamily="2"/>
              </a:rPr>
              <a:t>Si besoin faire appel à la directrice (rôle de médiateur) ou à une autre enseignante chevronnée.</a:t>
            </a:r>
          </a:p>
          <a:p>
            <a:pPr marL="0" marR="0" lvl="0" indent="0" algn="l" rtl="0" hangingPunct="1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None/>
              <a:tabLst/>
            </a:pPr>
            <a:endParaRPr lang="fr-FR" sz="500" b="0" i="0" u="none" strike="noStrike" kern="1200" spc="0" baseline="0" dirty="0">
              <a:ln>
                <a:noFill/>
              </a:ln>
              <a:solidFill>
                <a:srgbClr val="595959"/>
              </a:solidFill>
              <a:latin typeface="Trebuchet M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rgbClr val="FF0000"/>
                </a:solidFill>
              </a:rPr>
              <a:t>ACCUEIL DES ELEVES RENTREE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1251720" y="1682280"/>
            <a:ext cx="8596800" cy="388080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dirty="0">
                <a:latin typeface="Trebuchet MS" pitchFamily="18"/>
              </a:rPr>
              <a:t>Rentrée : 8h20 ouverture du portail, entrée des parents dans la cour </a:t>
            </a:r>
          </a:p>
          <a:p>
            <a:pPr marL="0" lvl="0" indent="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None/>
            </a:pPr>
            <a:endParaRPr lang="fr-FR" sz="1800" b="1" dirty="0">
              <a:latin typeface="Trebuchet MS" pitchFamily="18"/>
            </a:endParaRPr>
          </a:p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endParaRPr lang="fr-FR" sz="1800" b="1" dirty="0">
              <a:latin typeface="Trebuchet MS" pitchFamily="1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bg>
      <p:bgPr>
        <a:solidFill>
          <a:srgbClr val="E9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AESH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677160" y="1214280"/>
            <a:ext cx="11069280" cy="550080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dirty="0">
                <a:latin typeface="Trebuchet MS" pitchFamily="18"/>
              </a:rPr>
              <a:t>Mme </a:t>
            </a:r>
            <a:r>
              <a:rPr lang="fr-FR" sz="1800" dirty="0">
                <a:solidFill>
                  <a:srgbClr val="000000"/>
                </a:solidFill>
                <a:latin typeface="Trebuchet MS" pitchFamily="18"/>
              </a:rPr>
              <a:t>Géraldine ORRIOLS              06 66 89 93 36</a:t>
            </a:r>
          </a:p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dirty="0">
                <a:latin typeface="Trebuchet MS" pitchFamily="18"/>
              </a:rPr>
              <a:t>Mme Nathalie MACON		06 87 03 30 30</a:t>
            </a:r>
          </a:p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dirty="0">
                <a:latin typeface="Trebuchet MS" pitchFamily="18"/>
              </a:rPr>
              <a:t>Mme GRAVEJAT Mylène               06 63 18 07 29</a:t>
            </a:r>
          </a:p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dirty="0">
                <a:latin typeface="Trebuchet MS" pitchFamily="18"/>
              </a:rPr>
              <a:t>Lisette                                       06 95 29 44 07</a:t>
            </a:r>
          </a:p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dirty="0" err="1">
                <a:latin typeface="Trebuchet MS" pitchFamily="18"/>
              </a:rPr>
              <a:t>Manal</a:t>
            </a:r>
            <a:r>
              <a:rPr lang="fr-FR" sz="1800" dirty="0">
                <a:latin typeface="Trebuchet MS" pitchFamily="18"/>
              </a:rPr>
              <a:t>  OUADI                              06 16 91 69 00</a:t>
            </a:r>
          </a:p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b="1" u="sng" dirty="0">
                <a:latin typeface="Trebuchet MS" pitchFamily="18"/>
              </a:rPr>
              <a:t>Elèves notifiés ou en cours </a:t>
            </a:r>
            <a:r>
              <a:rPr lang="fr-FR" sz="1800" dirty="0">
                <a:solidFill>
                  <a:srgbClr val="000000"/>
                </a:solidFill>
                <a:latin typeface="Trebuchet MS" pitchFamily="18"/>
              </a:rPr>
              <a:t>:</a:t>
            </a:r>
          </a:p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100" dirty="0">
                <a:solidFill>
                  <a:srgbClr val="000000"/>
                </a:solidFill>
                <a:latin typeface="Trebuchet MS" pitchFamily="18"/>
              </a:rPr>
              <a:t>Mathilde RUEL 24h CE1</a:t>
            </a:r>
          </a:p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100" dirty="0" err="1">
                <a:solidFill>
                  <a:srgbClr val="000000"/>
                </a:solidFill>
                <a:latin typeface="Trebuchet MS" pitchFamily="18"/>
              </a:rPr>
              <a:t>Miya</a:t>
            </a:r>
            <a:r>
              <a:rPr lang="fr-FR" sz="1100" dirty="0">
                <a:solidFill>
                  <a:srgbClr val="000000"/>
                </a:solidFill>
                <a:latin typeface="Trebuchet MS" pitchFamily="18"/>
              </a:rPr>
              <a:t> AMEZIANE JENDOUBI 20h CE1</a:t>
            </a:r>
          </a:p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100" dirty="0">
                <a:solidFill>
                  <a:srgbClr val="000000"/>
                </a:solidFill>
                <a:latin typeface="Trebuchet MS" pitchFamily="18"/>
              </a:rPr>
              <a:t>Théo BROU 12h CE1</a:t>
            </a:r>
          </a:p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100" dirty="0" err="1">
                <a:solidFill>
                  <a:srgbClr val="000000"/>
                </a:solidFill>
                <a:latin typeface="Trebuchet MS" pitchFamily="18"/>
              </a:rPr>
              <a:t>Izak</a:t>
            </a:r>
            <a:r>
              <a:rPr lang="fr-FR" sz="1100" dirty="0">
                <a:solidFill>
                  <a:srgbClr val="000000"/>
                </a:solidFill>
                <a:latin typeface="Trebuchet MS" pitchFamily="18"/>
              </a:rPr>
              <a:t> GUIGNARD 12h CP</a:t>
            </a:r>
          </a:p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100" dirty="0" err="1">
                <a:solidFill>
                  <a:srgbClr val="000000"/>
                </a:solidFill>
                <a:latin typeface="Trebuchet MS" pitchFamily="18"/>
              </a:rPr>
              <a:t>Ichem</a:t>
            </a:r>
            <a:r>
              <a:rPr lang="fr-FR" sz="1100" dirty="0">
                <a:solidFill>
                  <a:srgbClr val="000000"/>
                </a:solidFill>
                <a:latin typeface="Trebuchet MS" pitchFamily="18"/>
              </a:rPr>
              <a:t> ALI KADA 12h CE1</a:t>
            </a:r>
          </a:p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100" dirty="0">
                <a:solidFill>
                  <a:srgbClr val="000000"/>
                </a:solidFill>
                <a:latin typeface="Trebuchet MS" pitchFamily="18"/>
              </a:rPr>
              <a:t>Adam ZAGHOUANI CM1 + </a:t>
            </a:r>
            <a:r>
              <a:rPr lang="fr-FR" sz="1100" dirty="0" err="1">
                <a:solidFill>
                  <a:srgbClr val="000000"/>
                </a:solidFill>
                <a:latin typeface="Trebuchet MS" pitchFamily="18"/>
              </a:rPr>
              <a:t>Farès</a:t>
            </a:r>
            <a:r>
              <a:rPr lang="fr-FR" sz="1100" dirty="0">
                <a:solidFill>
                  <a:srgbClr val="000000"/>
                </a:solidFill>
                <a:latin typeface="Trebuchet MS" pitchFamily="18"/>
              </a:rPr>
              <a:t> HACHEMI CM2 aide mutualisée</a:t>
            </a:r>
          </a:p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100" dirty="0" err="1">
                <a:solidFill>
                  <a:srgbClr val="000000"/>
                </a:solidFill>
                <a:latin typeface="Trebuchet MS" pitchFamily="18"/>
              </a:rPr>
              <a:t>Yara</a:t>
            </a:r>
            <a:r>
              <a:rPr lang="fr-FR" sz="1100" dirty="0">
                <a:solidFill>
                  <a:srgbClr val="000000"/>
                </a:solidFill>
                <a:latin typeface="Trebuchet MS" pitchFamily="18"/>
              </a:rPr>
              <a:t> HAMROUNI CE2 aide mutualisée</a:t>
            </a:r>
          </a:p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100" dirty="0">
                <a:solidFill>
                  <a:srgbClr val="000000"/>
                </a:solidFill>
                <a:latin typeface="Trebuchet MS" pitchFamily="18"/>
              </a:rPr>
              <a:t>Hugo  MARTINS PERREIRA CM1 12h</a:t>
            </a:r>
          </a:p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100" b="1" u="sng" dirty="0">
                <a:latin typeface="Trebuchet MS" pitchFamily="18"/>
              </a:rPr>
              <a:t>Elèves en attente : </a:t>
            </a:r>
            <a:r>
              <a:rPr lang="fr-FR" sz="1100" b="1" dirty="0">
                <a:solidFill>
                  <a:srgbClr val="000000"/>
                </a:solidFill>
                <a:latin typeface="Trebuchet MS" pitchFamily="18"/>
              </a:rPr>
              <a:t> </a:t>
            </a:r>
            <a:r>
              <a:rPr lang="fr-FR" sz="1100" b="1" dirty="0" err="1">
                <a:solidFill>
                  <a:srgbClr val="000000"/>
                </a:solidFill>
                <a:latin typeface="Trebuchet MS" pitchFamily="18"/>
              </a:rPr>
              <a:t>Emna</a:t>
            </a:r>
            <a:r>
              <a:rPr lang="fr-FR" sz="1100" b="1" dirty="0">
                <a:solidFill>
                  <a:srgbClr val="000000"/>
                </a:solidFill>
                <a:latin typeface="Trebuchet MS" pitchFamily="18"/>
              </a:rPr>
              <a:t> KHLAF CE1, Wassim ALI KADA CM1, Sem MOUALEM CP, </a:t>
            </a:r>
            <a:r>
              <a:rPr lang="fr-FR" sz="1100" b="1" dirty="0" err="1">
                <a:solidFill>
                  <a:srgbClr val="000000"/>
                </a:solidFill>
                <a:latin typeface="Trebuchet MS" pitchFamily="18"/>
              </a:rPr>
              <a:t>Ilyès</a:t>
            </a:r>
            <a:r>
              <a:rPr lang="fr-FR" sz="1100" b="1" dirty="0">
                <a:solidFill>
                  <a:srgbClr val="000000"/>
                </a:solidFill>
                <a:latin typeface="Trebuchet MS" pitchFamily="18"/>
              </a:rPr>
              <a:t> BELHADJ ZIANE CM2, </a:t>
            </a:r>
            <a:r>
              <a:rPr lang="fr-FR" sz="1100" b="1" dirty="0">
                <a:solidFill>
                  <a:srgbClr val="00B050"/>
                </a:solidFill>
                <a:latin typeface="Trebuchet MS" pitchFamily="18"/>
              </a:rPr>
              <a:t>Antoine DOUTRE CE2, </a:t>
            </a:r>
            <a:r>
              <a:rPr lang="fr-FR" sz="1100" b="1" dirty="0" err="1">
                <a:solidFill>
                  <a:srgbClr val="00B050"/>
                </a:solidFill>
                <a:latin typeface="Trebuchet MS" pitchFamily="18"/>
              </a:rPr>
              <a:t>Kaïs</a:t>
            </a:r>
            <a:r>
              <a:rPr lang="fr-FR" sz="1100" b="1" dirty="0">
                <a:solidFill>
                  <a:srgbClr val="00B050"/>
                </a:solidFill>
                <a:latin typeface="Trebuchet MS" pitchFamily="18"/>
              </a:rPr>
              <a:t> PARIMEROS CM1</a:t>
            </a:r>
            <a:endParaRPr lang="fr-FR" sz="1100" dirty="0">
              <a:solidFill>
                <a:srgbClr val="00B050"/>
              </a:solidFill>
              <a:latin typeface="Trebuchet MS" pitchFamily="18"/>
            </a:endParaRPr>
          </a:p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endParaRPr lang="fr-FR" sz="1100" dirty="0">
              <a:solidFill>
                <a:srgbClr val="000000"/>
              </a:solidFill>
              <a:latin typeface="Trebuchet MS" pitchFamily="18"/>
            </a:endParaRPr>
          </a:p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endParaRPr lang="fr-FR" sz="1800" dirty="0">
              <a:solidFill>
                <a:srgbClr val="000000"/>
              </a:solidFill>
              <a:latin typeface="Trebuchet MS" pitchFamily="18"/>
            </a:endParaRPr>
          </a:p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endParaRPr lang="fr-FR" sz="1800" dirty="0">
              <a:solidFill>
                <a:srgbClr val="000000"/>
              </a:solidFill>
              <a:latin typeface="Trebuchet MS" pitchFamily="18"/>
            </a:endParaRPr>
          </a:p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endParaRPr lang="fr-FR" sz="1800" dirty="0">
              <a:solidFill>
                <a:srgbClr val="3B90A3"/>
              </a:solidFill>
              <a:latin typeface="Trebuchet MS" pitchFamily="18"/>
            </a:endParaRPr>
          </a:p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endParaRPr lang="fr-FR" sz="1800" dirty="0">
              <a:solidFill>
                <a:srgbClr val="3B90A3"/>
              </a:solidFill>
              <a:latin typeface="Trebuchet MS" pitchFamily="18"/>
            </a:endParaRPr>
          </a:p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endParaRPr lang="fr-FR" sz="1800" dirty="0">
              <a:solidFill>
                <a:srgbClr val="3B90A3"/>
              </a:solidFill>
              <a:latin typeface="Trebuchet MS" pitchFamily="18"/>
            </a:endParaRPr>
          </a:p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endParaRPr lang="fr-FR" sz="1800" dirty="0">
              <a:solidFill>
                <a:srgbClr val="3B90A3"/>
              </a:solidFill>
              <a:latin typeface="Trebuchet MS" pitchFamily="18"/>
            </a:endParaRPr>
          </a:p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endParaRPr lang="fr-FR" sz="1800" dirty="0">
              <a:solidFill>
                <a:srgbClr val="3B90A3"/>
              </a:solidFill>
              <a:latin typeface="Trebuchet MS" pitchFamily="18"/>
            </a:endParaRPr>
          </a:p>
          <a:p>
            <a:pPr marL="0" lvl="0" indent="0" hangingPunct="1">
              <a:spcBef>
                <a:spcPts val="1001"/>
              </a:spcBef>
              <a:spcAft>
                <a:spcPts val="0"/>
              </a:spcAft>
              <a:buNone/>
            </a:pPr>
            <a:endParaRPr lang="fr-FR" sz="1800" dirty="0">
              <a:solidFill>
                <a:srgbClr val="62B4C6"/>
              </a:solidFill>
              <a:latin typeface="Trebuchet MS" pitchFamily="1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6"/>
          <p:cNvSpPr txBox="1">
            <a:spLocks noGrp="1"/>
          </p:cNvSpPr>
          <p:nvPr>
            <p:ph type="title"/>
          </p:nvPr>
        </p:nvSpPr>
        <p:spPr>
          <a:xfrm>
            <a:off x="1251720" y="382320"/>
            <a:ext cx="10268280" cy="86075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/>
              <a:t>Propositions EDT Mylène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1484784"/>
            <a:ext cx="7879683" cy="483783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6"/>
          <p:cNvSpPr txBox="1">
            <a:spLocks noGrp="1"/>
          </p:cNvSpPr>
          <p:nvPr>
            <p:ph type="title"/>
          </p:nvPr>
        </p:nvSpPr>
        <p:spPr>
          <a:xfrm>
            <a:off x="1251720" y="382320"/>
            <a:ext cx="10268280" cy="86075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/>
              <a:t>Propositions EDT </a:t>
            </a:r>
            <a:r>
              <a:rPr lang="fr-FR" dirty="0" err="1"/>
              <a:t>Manal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1412776"/>
            <a:ext cx="8470036" cy="469883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6"/>
          <p:cNvSpPr txBox="1">
            <a:spLocks noGrp="1"/>
          </p:cNvSpPr>
          <p:nvPr>
            <p:ph type="title"/>
          </p:nvPr>
        </p:nvSpPr>
        <p:spPr>
          <a:xfrm>
            <a:off x="1251720" y="382320"/>
            <a:ext cx="10178280" cy="86075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/>
              <a:t>Propositions EDT- Nathalie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1340768"/>
            <a:ext cx="7702325" cy="490654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6"/>
          <p:cNvSpPr txBox="1">
            <a:spLocks noGrp="1"/>
          </p:cNvSpPr>
          <p:nvPr>
            <p:ph type="title"/>
          </p:nvPr>
        </p:nvSpPr>
        <p:spPr>
          <a:xfrm>
            <a:off x="1251720" y="382320"/>
            <a:ext cx="10178280" cy="86075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4600" dirty="0"/>
              <a:t>Propositions EDT- Géraldine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1340768"/>
            <a:ext cx="8821110" cy="462189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6"/>
          <p:cNvSpPr txBox="1">
            <a:spLocks noGrp="1"/>
          </p:cNvSpPr>
          <p:nvPr>
            <p:ph type="title"/>
          </p:nvPr>
        </p:nvSpPr>
        <p:spPr>
          <a:xfrm>
            <a:off x="1251720" y="382320"/>
            <a:ext cx="10178280" cy="86075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/>
              <a:t>Propositions EDT– Lisette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1412776"/>
            <a:ext cx="8374772" cy="45418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4100" dirty="0"/>
              <a:t>Jour de décharge : LUNDI</a:t>
            </a:r>
            <a:br>
              <a:rPr lang="fr-FR" sz="4100" dirty="0"/>
            </a:br>
            <a:r>
              <a:rPr lang="fr-FR" sz="4100" dirty="0"/>
              <a:t>avec 12 </a:t>
            </a:r>
            <a:r>
              <a:rPr lang="fr-FR" sz="4100" dirty="0">
                <a:solidFill>
                  <a:schemeClr val="tx1"/>
                </a:solidFill>
              </a:rPr>
              <a:t>mardis</a:t>
            </a:r>
            <a:r>
              <a:rPr lang="fr-FR" sz="4100" dirty="0"/>
              <a:t> DECHARGES ci-dessous</a:t>
            </a:r>
          </a:p>
        </p:txBody>
      </p:sp>
      <p:sp>
        <p:nvSpPr>
          <p:cNvPr id="3" name="Titre 2"/>
          <p:cNvSpPr txBox="1">
            <a:spLocks noGrp="1"/>
          </p:cNvSpPr>
          <p:nvPr>
            <p:ph type="title" idx="4294967295"/>
          </p:nvPr>
        </p:nvSpPr>
        <p:spPr>
          <a:xfrm>
            <a:off x="1251720" y="1974960"/>
            <a:ext cx="9249480" cy="4478376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2000" dirty="0">
                <a:latin typeface="Calibri" pitchFamily="18"/>
              </a:rPr>
              <a:t>- 10/09</a:t>
            </a:r>
            <a:br>
              <a:rPr lang="fr-FR" sz="2000" dirty="0">
                <a:latin typeface="Calibri" pitchFamily="18"/>
              </a:rPr>
            </a:br>
            <a:r>
              <a:rPr lang="fr-FR" sz="2000" dirty="0">
                <a:latin typeface="Calibri" pitchFamily="18"/>
              </a:rPr>
              <a:t>- 01/10</a:t>
            </a:r>
            <a:br>
              <a:rPr lang="fr-FR" sz="2000" dirty="0">
                <a:latin typeface="Calibri" pitchFamily="18"/>
              </a:rPr>
            </a:br>
            <a:r>
              <a:rPr lang="fr-FR" sz="2000" dirty="0">
                <a:latin typeface="Calibri" pitchFamily="18"/>
              </a:rPr>
              <a:t>- 05/11</a:t>
            </a:r>
            <a:br>
              <a:rPr lang="fr-FR" sz="2000" dirty="0">
                <a:latin typeface="Calibri" pitchFamily="18"/>
              </a:rPr>
            </a:br>
            <a:r>
              <a:rPr lang="fr-FR" sz="2000" dirty="0">
                <a:latin typeface="Calibri" pitchFamily="18"/>
              </a:rPr>
              <a:t>- 26/11</a:t>
            </a:r>
            <a:br>
              <a:rPr lang="fr-FR" sz="2000" dirty="0">
                <a:latin typeface="Calibri" pitchFamily="18"/>
              </a:rPr>
            </a:br>
            <a:r>
              <a:rPr lang="fr-FR" sz="2000" dirty="0">
                <a:latin typeface="Calibri" pitchFamily="18"/>
              </a:rPr>
              <a:t>- 17/12</a:t>
            </a:r>
            <a:br>
              <a:rPr lang="fr-FR" sz="2000" dirty="0">
                <a:latin typeface="Calibri" pitchFamily="18"/>
              </a:rPr>
            </a:br>
            <a:r>
              <a:rPr lang="fr-FR" sz="2000" dirty="0">
                <a:latin typeface="Calibri" pitchFamily="18"/>
              </a:rPr>
              <a:t>- </a:t>
            </a:r>
            <a:r>
              <a:rPr lang="fr-FR" sz="2000" dirty="0">
                <a:solidFill>
                  <a:schemeClr val="tx1"/>
                </a:solidFill>
                <a:latin typeface="Calibri" pitchFamily="18"/>
              </a:rPr>
              <a:t>14/01</a:t>
            </a:r>
            <a:br>
              <a:rPr lang="fr-FR" sz="2000" dirty="0">
                <a:solidFill>
                  <a:schemeClr val="tx1"/>
                </a:solidFill>
                <a:latin typeface="Calibri" pitchFamily="18"/>
              </a:rPr>
            </a:br>
            <a:r>
              <a:rPr lang="fr-FR" sz="2000" dirty="0">
                <a:solidFill>
                  <a:schemeClr val="tx1"/>
                </a:solidFill>
                <a:latin typeface="Calibri" pitchFamily="18"/>
              </a:rPr>
              <a:t>- 04/02</a:t>
            </a:r>
            <a:br>
              <a:rPr lang="fr-FR" sz="2000" dirty="0">
                <a:solidFill>
                  <a:schemeClr val="tx1"/>
                </a:solidFill>
                <a:latin typeface="Calibri" pitchFamily="18"/>
              </a:rPr>
            </a:br>
            <a:r>
              <a:rPr lang="fr-FR" sz="2000" dirty="0">
                <a:solidFill>
                  <a:schemeClr val="tx1"/>
                </a:solidFill>
                <a:latin typeface="Calibri" pitchFamily="18"/>
              </a:rPr>
              <a:t>- 11/03</a:t>
            </a:r>
            <a:br>
              <a:rPr lang="fr-FR" sz="2000" dirty="0">
                <a:solidFill>
                  <a:schemeClr val="tx1"/>
                </a:solidFill>
                <a:latin typeface="Calibri" pitchFamily="18"/>
              </a:rPr>
            </a:br>
            <a:r>
              <a:rPr lang="fr-FR" sz="2000" dirty="0">
                <a:solidFill>
                  <a:schemeClr val="tx1"/>
                </a:solidFill>
                <a:latin typeface="Calibri" pitchFamily="18"/>
              </a:rPr>
              <a:t>- 01/04</a:t>
            </a:r>
            <a:br>
              <a:rPr lang="fr-FR" sz="2000" dirty="0">
                <a:solidFill>
                  <a:schemeClr val="tx1"/>
                </a:solidFill>
                <a:latin typeface="Calibri" pitchFamily="18"/>
              </a:rPr>
            </a:br>
            <a:r>
              <a:rPr lang="fr-FR" sz="2000" dirty="0">
                <a:solidFill>
                  <a:schemeClr val="tx1"/>
                </a:solidFill>
                <a:latin typeface="Calibri" pitchFamily="18"/>
              </a:rPr>
              <a:t>- 13/05</a:t>
            </a:r>
            <a:r>
              <a:rPr lang="fr-FR" sz="2000" dirty="0">
                <a:latin typeface="Calibri" pitchFamily="18"/>
              </a:rPr>
              <a:t/>
            </a:r>
            <a:br>
              <a:rPr lang="fr-FR" sz="2000" dirty="0">
                <a:latin typeface="Calibri" pitchFamily="18"/>
              </a:rPr>
            </a:br>
            <a:r>
              <a:rPr lang="fr-FR" sz="2000" dirty="0">
                <a:latin typeface="Calibri" pitchFamily="18"/>
              </a:rPr>
              <a:t>- 03/06</a:t>
            </a:r>
            <a:br>
              <a:rPr lang="fr-FR" sz="2000" dirty="0">
                <a:latin typeface="Calibri" pitchFamily="18"/>
              </a:rPr>
            </a:br>
            <a:r>
              <a:rPr lang="fr-FR" sz="2000" dirty="0">
                <a:latin typeface="Calibri" pitchFamily="18"/>
              </a:rPr>
              <a:t>- 24/06</a:t>
            </a:r>
            <a:br>
              <a:rPr lang="fr-FR" sz="2000" dirty="0">
                <a:latin typeface="Calibri" pitchFamily="18"/>
              </a:rPr>
            </a:br>
            <a:r>
              <a:rPr lang="fr-FR" sz="2000" dirty="0">
                <a:latin typeface="Calibri" pitchFamily="18"/>
              </a:rPr>
              <a:t/>
            </a:r>
            <a:br>
              <a:rPr lang="fr-FR" sz="2000" dirty="0">
                <a:latin typeface="Calibri" pitchFamily="18"/>
              </a:rPr>
            </a:br>
            <a:r>
              <a:rPr lang="fr-FR" sz="2000" dirty="0">
                <a:latin typeface="Calibri" pitchFamily="18"/>
              </a:rPr>
              <a:t>Qui est d’accord pour faire fonction lorsque je suis absente ?... </a:t>
            </a:r>
            <a:r>
              <a:rPr lang="fr-FR" sz="2000" dirty="0">
                <a:latin typeface="Calibri" pitchFamily="18"/>
                <a:sym typeface="Wingdings" panose="05000000000000000000" pitchFamily="2" charset="2"/>
              </a:rPr>
              <a:t> </a:t>
            </a:r>
            <a:r>
              <a:rPr lang="fr-FR" sz="2000" dirty="0" smtClean="0">
                <a:latin typeface="Calibri" pitchFamily="18"/>
                <a:sym typeface="Wingdings" panose="05000000000000000000" pitchFamily="2" charset="2"/>
              </a:rPr>
              <a:t>Florence</a:t>
            </a:r>
            <a:r>
              <a:rPr lang="fr-FR" sz="2000" dirty="0">
                <a:latin typeface="Calibri" pitchFamily="18"/>
              </a:rPr>
              <a:t/>
            </a:r>
            <a:br>
              <a:rPr lang="fr-FR" sz="2000" dirty="0">
                <a:latin typeface="Calibri" pitchFamily="18"/>
              </a:rPr>
            </a:br>
            <a:r>
              <a:rPr lang="fr-FR" sz="2000" dirty="0">
                <a:latin typeface="Calibri" pitchFamily="18"/>
              </a:rPr>
              <a:t>	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PAI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1251720" y="1128240"/>
            <a:ext cx="8596800" cy="3311999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28600" lvl="0" indent="-22860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700" dirty="0">
                <a:latin typeface="Trebuchet MS" pitchFamily="18"/>
              </a:rPr>
              <a:t>Demander à chaque famille concernée si les PAI sont renouvelés avec formulaire à remplir et à nous faire passer avec les médicaments + la nouvelle ordonnance (on peut garder l’ancien protocole). Si reconduction il y a, il faut aussi que l’enseignant signe la fiche de reconduction</a:t>
            </a:r>
          </a:p>
          <a:p>
            <a:pPr marL="228600" lvl="0" indent="-22860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700" dirty="0">
                <a:latin typeface="Trebuchet MS" pitchFamily="18"/>
              </a:rPr>
              <a:t>PAI à refaire à chaque changement d’école + venant de la maternelle</a:t>
            </a:r>
          </a:p>
          <a:p>
            <a:pPr marL="228600" lvl="0" indent="-22860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700" dirty="0">
                <a:latin typeface="Trebuchet MS" pitchFamily="18"/>
              </a:rPr>
              <a:t>Ordonnances et médicaments à renouveler OBLIGATOIREMENT</a:t>
            </a:r>
          </a:p>
          <a:p>
            <a:pPr marL="228600" lvl="0" indent="-22860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700" dirty="0">
                <a:latin typeface="Trebuchet MS" pitchFamily="18"/>
              </a:rPr>
              <a:t>Afficher les PAI dans les classes + me laisser l’original au bureau</a:t>
            </a:r>
          </a:p>
          <a:p>
            <a:pPr marL="228600" lvl="0" indent="-22860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700" dirty="0">
                <a:latin typeface="Trebuchet MS" pitchFamily="18"/>
              </a:rPr>
              <a:t>Les PAI et les médicaments sont à prendre en cas de sorties scolaires</a:t>
            </a:r>
          </a:p>
          <a:p>
            <a:pPr marL="228600" lvl="0" indent="-22860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700" dirty="0">
                <a:latin typeface="Trebuchet MS" pitchFamily="18"/>
              </a:rPr>
              <a:t>Si nécessaire la transmission à la cantine se fait à l’initiative de la famille</a:t>
            </a:r>
          </a:p>
          <a:p>
            <a:pPr marL="228600" lvl="0" indent="-22860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endParaRPr lang="fr-FR" sz="1700" dirty="0">
              <a:latin typeface="Trebuchet MS" pitchFamily="1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1"/>
          <p:cNvSpPr txBox="1">
            <a:spLocks noGrp="1"/>
          </p:cNvSpPr>
          <p:nvPr>
            <p:ph type="title"/>
          </p:nvPr>
        </p:nvSpPr>
        <p:spPr>
          <a:xfrm>
            <a:off x="8152200" y="457200"/>
            <a:ext cx="3092040" cy="1196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1700" dirty="0"/>
              <a:t>Reconduction PAI 2023/2024 – SIGNATURES (doc interne)</a:t>
            </a:r>
          </a:p>
        </p:txBody>
      </p:sp>
      <p:sp>
        <p:nvSpPr>
          <p:cNvPr id="3" name="Titre 13"/>
          <p:cNvSpPr txBox="1">
            <a:spLocks noGrp="1"/>
          </p:cNvSpPr>
          <p:nvPr>
            <p:ph type="title" idx="4294967295"/>
          </p:nvPr>
        </p:nvSpPr>
        <p:spPr>
          <a:xfrm>
            <a:off x="1271464" y="5085184"/>
            <a:ext cx="5607360" cy="972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3000" dirty="0"/>
              <a:t>Reconduction d’un PAI – courrier aux familles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2" t="16481" r="22349" b="8227"/>
          <a:stretch/>
        </p:blipFill>
        <p:spPr bwMode="auto">
          <a:xfrm>
            <a:off x="1919536" y="260648"/>
            <a:ext cx="3456384" cy="45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4" t="26413" r="19195"/>
          <a:stretch/>
        </p:blipFill>
        <p:spPr bwMode="auto">
          <a:xfrm>
            <a:off x="7752184" y="2060848"/>
            <a:ext cx="4277036" cy="390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9"/>
          <p:cNvSpPr txBox="1">
            <a:spLocks noGrp="1"/>
          </p:cNvSpPr>
          <p:nvPr>
            <p:ph type="title" idx="4294967295"/>
          </p:nvPr>
        </p:nvSpPr>
        <p:spPr>
          <a:xfrm>
            <a:off x="609480" y="273600"/>
            <a:ext cx="10972440" cy="1144800"/>
          </a:xfrm>
        </p:spPr>
        <p:txBody>
          <a:bodyPr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r-FR" sz="2400" b="1" dirty="0">
                <a:latin typeface="Trebuchet MS" pitchFamily="18"/>
              </a:rPr>
              <a:t>Elèves concernés en 24-25</a:t>
            </a:r>
            <a:r>
              <a:rPr lang="fr-FR" sz="2400" dirty="0">
                <a:latin typeface="Trebuchet MS" pitchFamily="18"/>
              </a:rPr>
              <a:t/>
            </a:r>
            <a:br>
              <a:rPr lang="fr-FR" sz="2400" dirty="0">
                <a:latin typeface="Trebuchet MS" pitchFamily="18"/>
              </a:rPr>
            </a:br>
            <a:endParaRPr lang="fr-FR" sz="2400" dirty="0">
              <a:latin typeface="Trebuchet MS" pitchFamily="18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3542"/>
          <a:stretch/>
        </p:blipFill>
        <p:spPr>
          <a:xfrm>
            <a:off x="1418272" y="868933"/>
            <a:ext cx="9354856" cy="553172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/>
              <a:t>PROJETS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1127160" y="1296000"/>
            <a:ext cx="10392840" cy="518400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28600" lvl="0" indent="-22860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dirty="0">
                <a:latin typeface="Trebuchet MS" pitchFamily="18"/>
              </a:rPr>
              <a:t>SMAGGA </a:t>
            </a:r>
          </a:p>
          <a:p>
            <a:pPr marL="228600" lvl="0" indent="-22860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dirty="0">
                <a:latin typeface="Trebuchet MS" pitchFamily="18"/>
              </a:rPr>
              <a:t>Classe orchestre</a:t>
            </a:r>
          </a:p>
          <a:p>
            <a:pPr marL="228600" lvl="0" indent="-22860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dirty="0">
                <a:latin typeface="Trebuchet MS" pitchFamily="18"/>
              </a:rPr>
              <a:t>Interventions musicales avec Florian– réunion à prévoir pour mettre en place le projet </a:t>
            </a:r>
            <a:r>
              <a:rPr lang="fr-FR" sz="1800" dirty="0">
                <a:solidFill>
                  <a:schemeClr val="tx1"/>
                </a:solidFill>
                <a:latin typeface="Trebuchet MS" pitchFamily="18"/>
              </a:rPr>
              <a:t>(validation par directrice)</a:t>
            </a:r>
          </a:p>
          <a:p>
            <a:pPr marL="228600" lvl="0" indent="-22860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dirty="0">
                <a:latin typeface="Trebuchet MS" pitchFamily="18"/>
              </a:rPr>
              <a:t>Projet USEP – réunion prévue le ?</a:t>
            </a:r>
          </a:p>
          <a:p>
            <a:pPr marL="228600" lvl="0" indent="-22860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dirty="0">
                <a:latin typeface="Trebuchet MS" pitchFamily="18"/>
              </a:rPr>
              <a:t>Les Incorruptibles</a:t>
            </a:r>
          </a:p>
          <a:p>
            <a:pPr marL="228600" lvl="0" indent="-22860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b="1" dirty="0">
                <a:latin typeface="Trebuchet MS" pitchFamily="18"/>
              </a:rPr>
              <a:t>Tutorat reconduit à partir de  Toussaint </a:t>
            </a:r>
          </a:p>
          <a:p>
            <a:pPr marL="228600" lvl="0" indent="-22860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b="1" dirty="0">
                <a:latin typeface="Trebuchet MS" pitchFamily="18"/>
              </a:rPr>
              <a:t>AMELY : géré sur le temps du quart d’heure lecture </a:t>
            </a:r>
          </a:p>
          <a:p>
            <a:pPr marL="228600" lvl="0" indent="-22860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b="1" dirty="0">
                <a:latin typeface="Trebuchet MS" pitchFamily="18"/>
              </a:rPr>
              <a:t>Projet vélo classes 6 et 7 à mettre en place</a:t>
            </a:r>
          </a:p>
          <a:p>
            <a:pPr marL="228600" lvl="0" indent="-22860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b="1" dirty="0">
                <a:latin typeface="Trebuchet MS" pitchFamily="18"/>
              </a:rPr>
              <a:t>Projet commun à toute l’école : voyage autour du monde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Présentation du projet d’ecole</a:t>
            </a:r>
          </a:p>
        </p:txBody>
      </p:sp>
      <p:sp>
        <p:nvSpPr>
          <p:cNvPr id="3" name="Espace réservé du contenu 4"/>
          <p:cNvSpPr txBox="1">
            <a:spLocks noGrp="1"/>
          </p:cNvSpPr>
          <p:nvPr>
            <p:ph idx="1"/>
          </p:nvPr>
        </p:nvSpPr>
        <p:spPr>
          <a:xfrm>
            <a:off x="6339960" y="1542600"/>
            <a:ext cx="5290200" cy="525312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fr-FR" sz="1700">
                <a:latin typeface="Gill Sans MT" pitchFamily="18"/>
              </a:rPr>
              <a:t>OBJECTIFS :</a:t>
            </a:r>
          </a:p>
          <a:p>
            <a:pPr marL="0" lvl="0" indent="0" hangingPunct="1">
              <a:lnSpc>
                <a:spcPct val="97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fr-FR" sz="1700">
                <a:solidFill>
                  <a:srgbClr val="ED7D31"/>
                </a:solidFill>
                <a:latin typeface="Calibri Light" pitchFamily="34"/>
              </a:rPr>
              <a:t>Dire, lire, écouter pour comprendre un message (C2 et C3)</a:t>
            </a:r>
          </a:p>
          <a:p>
            <a:pPr marL="0" lvl="0" indent="0" hangingPunct="1">
              <a:lnSpc>
                <a:spcPct val="97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fr-FR" sz="1700">
                <a:solidFill>
                  <a:srgbClr val="ED7D31"/>
                </a:solidFill>
                <a:latin typeface="Calibri Light" pitchFamily="34"/>
              </a:rPr>
              <a:t>Ecrire : rédiger des écrits variés (C2 et C3)</a:t>
            </a:r>
          </a:p>
          <a:p>
            <a:pPr marL="0" lvl="0" indent="0" hangingPunct="1">
              <a:lnSpc>
                <a:spcPct val="97000"/>
              </a:lnSpc>
              <a:spcBef>
                <a:spcPts val="700"/>
              </a:spcBef>
              <a:spcAft>
                <a:spcPts val="799"/>
              </a:spcAft>
              <a:buNone/>
            </a:pPr>
            <a:r>
              <a:rPr lang="fr-FR" sz="1700">
                <a:solidFill>
                  <a:srgbClr val="ED7D31"/>
                </a:solidFill>
                <a:latin typeface="Calibri Light" pitchFamily="34"/>
              </a:rPr>
              <a:t>S’exprimer devant les autres par une performance artistique et/ou acrobatique (C2 et C3)</a:t>
            </a:r>
          </a:p>
          <a:p>
            <a:pPr marL="0" lvl="0" indent="0" hangingPunct="1">
              <a:lnSpc>
                <a:spcPct val="97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fr-FR" sz="1700">
                <a:solidFill>
                  <a:srgbClr val="70AD47"/>
                </a:solidFill>
                <a:latin typeface="Calibri Light" pitchFamily="34"/>
              </a:rPr>
              <a:t>CHERCHER – s’engager dans une démarche, observer, questionner, manipuler, expérimenter, émettre des hypothèses en mobilisant des outils ou des procédures mathématiques déjà rencontrées, en élaborant un raisonnement adapté à une situation nouvelle (C2 et C3)</a:t>
            </a:r>
          </a:p>
          <a:p>
            <a:pPr marL="0" lvl="0" indent="0" hangingPunct="1">
              <a:lnSpc>
                <a:spcPct val="97000"/>
              </a:lnSpc>
              <a:spcBef>
                <a:spcPts val="700"/>
              </a:spcBef>
              <a:spcAft>
                <a:spcPts val="799"/>
              </a:spcAft>
              <a:buNone/>
            </a:pPr>
            <a:r>
              <a:rPr lang="fr-FR" sz="1700">
                <a:solidFill>
                  <a:srgbClr val="70AD47"/>
                </a:solidFill>
                <a:latin typeface="Calibri Light" pitchFamily="34"/>
              </a:rPr>
              <a:t>Adopter un comportement éthique et responsable et relier des connaissances acquises en sciences et technologies à des questions d’environnement (C2 et C3)</a:t>
            </a:r>
          </a:p>
          <a:p>
            <a:pPr marL="0" lvl="0" indent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fr-FR" sz="1700">
                <a:solidFill>
                  <a:srgbClr val="4472C4"/>
                </a:solidFill>
                <a:latin typeface="Calibri Light" pitchFamily="34"/>
              </a:rPr>
              <a:t>Respecter autrui et accepter et respecter les différences en s’engageant dans la réalisation d’un projet collectif dans la commune (C2 et C3)</a:t>
            </a:r>
          </a:p>
          <a:p>
            <a:pPr marL="228600" lvl="0" indent="-22860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</a:pPr>
            <a:endParaRPr lang="fr-FR" sz="1700">
              <a:latin typeface="Gill Sans MT" pitchFamily="18"/>
            </a:endParaRPr>
          </a:p>
        </p:txBody>
      </p:sp>
      <p:sp>
        <p:nvSpPr>
          <p:cNvPr id="4" name="Titre 7"/>
          <p:cNvSpPr txBox="1">
            <a:spLocks noGrp="1"/>
          </p:cNvSpPr>
          <p:nvPr>
            <p:ph type="title" idx="4294967295"/>
          </p:nvPr>
        </p:nvSpPr>
        <p:spPr>
          <a:xfrm>
            <a:off x="1051560" y="1604880"/>
            <a:ext cx="4800600" cy="46245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3700"/>
              <a:t>TROIS AXES : </a:t>
            </a:r>
            <a:br>
              <a:rPr lang="fr-FR" sz="3700"/>
            </a:br>
            <a:r>
              <a:rPr lang="fr-FR" sz="3700"/>
              <a:t/>
            </a:r>
            <a:br>
              <a:rPr lang="fr-FR" sz="3700"/>
            </a:br>
            <a:r>
              <a:rPr lang="fr-FR" sz="2000">
                <a:solidFill>
                  <a:srgbClr val="ED7D31"/>
                </a:solidFill>
              </a:rPr>
              <a:t>Axe 1 : L’expression sous toutes ses formes (en lien avec l’éco-citoyenneté) </a:t>
            </a:r>
            <a:br>
              <a:rPr lang="fr-FR" sz="2000">
                <a:solidFill>
                  <a:srgbClr val="ED7D31"/>
                </a:solidFill>
              </a:rPr>
            </a:br>
            <a:r>
              <a:rPr lang="fr-FR" sz="2000"/>
              <a:t/>
            </a:r>
            <a:br>
              <a:rPr lang="fr-FR" sz="2000"/>
            </a:br>
            <a:r>
              <a:rPr lang="fr-FR" sz="2000">
                <a:solidFill>
                  <a:srgbClr val="70AD47"/>
                </a:solidFill>
              </a:rPr>
              <a:t>Axe 2 : Le développement durable au quotidien </a:t>
            </a:r>
            <a:br>
              <a:rPr lang="fr-FR" sz="2000">
                <a:solidFill>
                  <a:srgbClr val="70AD47"/>
                </a:solidFill>
              </a:rPr>
            </a:br>
            <a:r>
              <a:rPr lang="fr-FR" sz="2000"/>
              <a:t/>
            </a:r>
            <a:br>
              <a:rPr lang="fr-FR" sz="2000"/>
            </a:br>
            <a:r>
              <a:rPr lang="fr-FR" sz="2000">
                <a:solidFill>
                  <a:srgbClr val="4472C4"/>
                </a:solidFill>
              </a:rPr>
              <a:t>Axe 3 : Consolidation du climat scolaire serein au service des apprentissages</a:t>
            </a:r>
            <a:br>
              <a:rPr lang="fr-FR" sz="2000">
                <a:solidFill>
                  <a:srgbClr val="4472C4"/>
                </a:solidFill>
              </a:rPr>
            </a:br>
            <a:endParaRPr lang="fr-FR" sz="2000">
              <a:solidFill>
                <a:srgbClr val="4472C4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251720" y="382320"/>
            <a:ext cx="10178280" cy="9748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Projet d’école</a:t>
            </a:r>
          </a:p>
        </p:txBody>
      </p:sp>
      <p:sp>
        <p:nvSpPr>
          <p:cNvPr id="3" name="Titre 3"/>
          <p:cNvSpPr txBox="1">
            <a:spLocks noGrp="1"/>
          </p:cNvSpPr>
          <p:nvPr>
            <p:ph type="title" idx="4294967295"/>
          </p:nvPr>
        </p:nvSpPr>
        <p:spPr>
          <a:xfrm>
            <a:off x="6647759" y="382320"/>
            <a:ext cx="4800600" cy="609335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2100" b="1" u="sng" dirty="0"/>
              <a:t>ACTIONS ANNEE 3 </a:t>
            </a:r>
            <a:r>
              <a:rPr lang="fr-FR" sz="2100" dirty="0"/>
              <a:t>: </a:t>
            </a:r>
            <a:br>
              <a:rPr lang="fr-FR" sz="21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>
                <a:solidFill>
                  <a:srgbClr val="ED7D31"/>
                </a:solidFill>
              </a:rPr>
              <a:t>- </a:t>
            </a:r>
            <a:r>
              <a:rPr lang="fr-FR" sz="1600" dirty="0">
                <a:solidFill>
                  <a:srgbClr val="ED7D31"/>
                </a:solidFill>
              </a:rPr>
              <a:t>créer un temps fort afin de fédérer des projets en langues ou autour des langues pour favoriser le plurilinguisme (semaine des langues, correspondance…)</a:t>
            </a:r>
            <a:br>
              <a:rPr lang="fr-FR" sz="1600" dirty="0">
                <a:solidFill>
                  <a:srgbClr val="ED7D31"/>
                </a:solidFill>
              </a:rPr>
            </a:br>
            <a:r>
              <a:rPr lang="fr-FR" sz="1600" dirty="0">
                <a:solidFill>
                  <a:srgbClr val="ED7D31"/>
                </a:solidFill>
              </a:rPr>
              <a:t/>
            </a:r>
            <a:br>
              <a:rPr lang="fr-FR" sz="1600" dirty="0">
                <a:solidFill>
                  <a:srgbClr val="ED7D31"/>
                </a:solidFill>
              </a:rPr>
            </a:br>
            <a:r>
              <a:rPr lang="fr-FR" sz="1600" dirty="0">
                <a:solidFill>
                  <a:srgbClr val="ED7D31"/>
                </a:solidFill>
              </a:rPr>
              <a:t/>
            </a:r>
            <a:br>
              <a:rPr lang="fr-FR" sz="1600" dirty="0">
                <a:solidFill>
                  <a:srgbClr val="ED7D31"/>
                </a:solidFill>
              </a:rPr>
            </a:br>
            <a:r>
              <a:rPr lang="fr-FR" sz="1600" dirty="0">
                <a:solidFill>
                  <a:srgbClr val="ED7D31"/>
                </a:solidFill>
              </a:rPr>
              <a:t>- amener les élèves à maitriser la langue et les TICE (journal d’école)</a:t>
            </a:r>
            <a:br>
              <a:rPr lang="fr-FR" sz="1600" dirty="0">
                <a:solidFill>
                  <a:srgbClr val="ED7D31"/>
                </a:solidFill>
              </a:rPr>
            </a:br>
            <a:r>
              <a:rPr lang="fr-FR" sz="1600" dirty="0">
                <a:solidFill>
                  <a:srgbClr val="ED7D31"/>
                </a:solidFill>
              </a:rPr>
              <a:t/>
            </a:r>
            <a:br>
              <a:rPr lang="fr-FR" sz="1600" dirty="0">
                <a:solidFill>
                  <a:srgbClr val="ED7D31"/>
                </a:solidFill>
              </a:rPr>
            </a:br>
            <a:r>
              <a:rPr lang="fr-FR" sz="1600" dirty="0">
                <a:solidFill>
                  <a:srgbClr val="ED7D31"/>
                </a:solidFill>
              </a:rPr>
              <a:t/>
            </a:r>
            <a:br>
              <a:rPr lang="fr-FR" sz="1600" dirty="0">
                <a:solidFill>
                  <a:srgbClr val="ED7D31"/>
                </a:solidFill>
              </a:rPr>
            </a:br>
            <a:r>
              <a:rPr lang="fr-FR" sz="1600" dirty="0">
                <a:solidFill>
                  <a:srgbClr val="ED7D31"/>
                </a:solidFill>
              </a:rPr>
              <a:t>- sensibiliser à la réduction des déchets et à la consommation d’eau et d’</a:t>
            </a:r>
            <a:r>
              <a:rPr lang="fr-FR" sz="1600" dirty="0" err="1">
                <a:solidFill>
                  <a:srgbClr val="ED7D31"/>
                </a:solidFill>
              </a:rPr>
              <a:t>éléctricité</a:t>
            </a:r>
            <a:r>
              <a:rPr lang="fr-FR" sz="1600" dirty="0">
                <a:solidFill>
                  <a:srgbClr val="ED7D31"/>
                </a:solidFill>
              </a:rPr>
              <a:t/>
            </a:r>
            <a:br>
              <a:rPr lang="fr-FR" sz="1600" dirty="0">
                <a:solidFill>
                  <a:srgbClr val="ED7D31"/>
                </a:solidFill>
              </a:rPr>
            </a:br>
            <a:r>
              <a:rPr lang="fr-FR" sz="1600" dirty="0">
                <a:solidFill>
                  <a:srgbClr val="ED7D31"/>
                </a:solidFill>
              </a:rPr>
              <a:t/>
            </a:r>
            <a:br>
              <a:rPr lang="fr-FR" sz="1600" dirty="0">
                <a:solidFill>
                  <a:srgbClr val="ED7D31"/>
                </a:solidFill>
              </a:rPr>
            </a:br>
            <a:r>
              <a:rPr lang="fr-FR" sz="1600" dirty="0">
                <a:solidFill>
                  <a:srgbClr val="ED7D31"/>
                </a:solidFill>
              </a:rPr>
              <a:t>- mise en place d’un coin jardin/nature + intervention d’un professionnel</a:t>
            </a:r>
            <a:br>
              <a:rPr lang="fr-FR" sz="1600" dirty="0">
                <a:solidFill>
                  <a:srgbClr val="ED7D31"/>
                </a:solidFill>
              </a:rPr>
            </a:br>
            <a:r>
              <a:rPr lang="fr-FR" sz="1600" dirty="0">
                <a:solidFill>
                  <a:srgbClr val="ED7D31"/>
                </a:solidFill>
              </a:rPr>
              <a:t/>
            </a:r>
            <a:br>
              <a:rPr lang="fr-FR" sz="1600" dirty="0">
                <a:solidFill>
                  <a:srgbClr val="ED7D31"/>
                </a:solidFill>
              </a:rPr>
            </a:br>
            <a:r>
              <a:rPr lang="fr-FR" sz="1600" dirty="0">
                <a:solidFill>
                  <a:srgbClr val="ED7D31"/>
                </a:solidFill>
              </a:rPr>
              <a:t/>
            </a:r>
            <a:br>
              <a:rPr lang="fr-FR" sz="1600" dirty="0">
                <a:solidFill>
                  <a:srgbClr val="ED7D31"/>
                </a:solidFill>
              </a:rPr>
            </a:br>
            <a:r>
              <a:rPr lang="fr-FR" sz="1600" dirty="0">
                <a:solidFill>
                  <a:srgbClr val="ED7D31"/>
                </a:solidFill>
              </a:rPr>
              <a:t/>
            </a:r>
            <a:br>
              <a:rPr lang="fr-FR" sz="1600" dirty="0">
                <a:solidFill>
                  <a:srgbClr val="ED7D31"/>
                </a:solidFill>
              </a:rPr>
            </a:br>
            <a:r>
              <a:rPr lang="fr-FR" sz="1600" dirty="0">
                <a:solidFill>
                  <a:srgbClr val="ED7D31"/>
                </a:solidFill>
              </a:rPr>
              <a:t/>
            </a:r>
            <a:br>
              <a:rPr lang="fr-FR" sz="1600" dirty="0">
                <a:solidFill>
                  <a:srgbClr val="ED7D31"/>
                </a:solidFill>
              </a:rPr>
            </a:br>
            <a:endParaRPr lang="fr-FR" sz="1600" dirty="0">
              <a:solidFill>
                <a:srgbClr val="ED7D31"/>
              </a:solidFill>
            </a:endParaRPr>
          </a:p>
        </p:txBody>
      </p:sp>
      <p:sp>
        <p:nvSpPr>
          <p:cNvPr id="4" name="Titre 4"/>
          <p:cNvSpPr txBox="1">
            <a:spLocks noGrp="1"/>
          </p:cNvSpPr>
          <p:nvPr>
            <p:ph type="title" idx="4294967295"/>
          </p:nvPr>
        </p:nvSpPr>
        <p:spPr>
          <a:xfrm>
            <a:off x="1251720" y="1619280"/>
            <a:ext cx="4800600" cy="48564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2400"/>
              <a:t>THEMES RETENUS POUR TRAVAILLER CES AXES :</a:t>
            </a:r>
            <a:br>
              <a:rPr lang="fr-FR" sz="2400"/>
            </a:br>
            <a:r>
              <a:rPr lang="fr-FR" sz="4600"/>
              <a:t/>
            </a:r>
            <a:br>
              <a:rPr lang="fr-FR" sz="4600"/>
            </a:br>
            <a:r>
              <a:rPr lang="fr-FR" sz="2800"/>
              <a:t>- Année 1 ; Danse - Corps et voix au service de l’égalité filles-garçons</a:t>
            </a:r>
            <a:br>
              <a:rPr lang="fr-FR" sz="2800"/>
            </a:br>
            <a:r>
              <a:rPr lang="fr-FR" sz="2800"/>
              <a:t/>
            </a:r>
            <a:br>
              <a:rPr lang="fr-FR" sz="2800"/>
            </a:br>
            <a:r>
              <a:rPr lang="fr-FR" sz="2800" i="1"/>
              <a:t>- Année 2 : JO 2024</a:t>
            </a:r>
            <a:br>
              <a:rPr lang="fr-FR" sz="2800" i="1"/>
            </a:br>
            <a:r>
              <a:rPr lang="fr-FR" sz="2800" i="1"/>
              <a:t/>
            </a:r>
            <a:br>
              <a:rPr lang="fr-FR" sz="2800" i="1"/>
            </a:br>
            <a:r>
              <a:rPr lang="fr-FR" sz="2800" i="1"/>
              <a:t>- Année 3 : Tour du monde</a:t>
            </a:r>
            <a:br>
              <a:rPr lang="fr-FR" sz="2800" i="1"/>
            </a:br>
            <a:r>
              <a:rPr lang="fr-FR" sz="2800" i="1"/>
              <a:t/>
            </a:r>
            <a:br>
              <a:rPr lang="fr-FR" sz="2800" i="1"/>
            </a:br>
            <a:r>
              <a:rPr lang="fr-FR" sz="2800" i="1"/>
              <a:t>- Année 4 : Les 4 éléments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 noGrp="1"/>
          </p:cNvSpPr>
          <p:nvPr>
            <p:ph type="title"/>
          </p:nvPr>
        </p:nvSpPr>
        <p:spPr>
          <a:xfrm>
            <a:off x="1162800" y="382320"/>
            <a:ext cx="10285560" cy="609335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2500" b="1" u="sng" dirty="0"/>
              <a:t>ACTIONS RECONDUITES </a:t>
            </a:r>
            <a:r>
              <a:rPr lang="fr-FR" sz="2500" dirty="0"/>
              <a:t>: </a:t>
            </a:r>
            <a:br>
              <a:rPr lang="fr-FR" sz="2500" dirty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>
                <a:solidFill>
                  <a:srgbClr val="ED7D31"/>
                </a:solidFill>
              </a:rPr>
              <a:t>- </a:t>
            </a:r>
            <a:r>
              <a:rPr lang="fr-FR" sz="1800" dirty="0" err="1">
                <a:solidFill>
                  <a:srgbClr val="ED7D31"/>
                </a:solidFill>
              </a:rPr>
              <a:t>smagga</a:t>
            </a:r>
            <a:r>
              <a:rPr lang="fr-FR" sz="1800" dirty="0">
                <a:solidFill>
                  <a:srgbClr val="ED7D31"/>
                </a:solidFill>
              </a:rPr>
              <a:t/>
            </a:r>
            <a:br>
              <a:rPr lang="fr-FR" sz="1800" dirty="0">
                <a:solidFill>
                  <a:srgbClr val="ED7D31"/>
                </a:solidFill>
              </a:rPr>
            </a:br>
            <a:r>
              <a:rPr lang="fr-FR" sz="1800" dirty="0">
                <a:solidFill>
                  <a:srgbClr val="ED7D31"/>
                </a:solidFill>
              </a:rPr>
              <a:t/>
            </a:r>
            <a:br>
              <a:rPr lang="fr-FR" sz="1800" dirty="0">
                <a:solidFill>
                  <a:srgbClr val="ED7D31"/>
                </a:solidFill>
              </a:rPr>
            </a:br>
            <a:r>
              <a:rPr lang="fr-FR" sz="1800" dirty="0">
                <a:solidFill>
                  <a:srgbClr val="ED7D31"/>
                </a:solidFill>
              </a:rPr>
              <a:t>- médiations</a:t>
            </a:r>
            <a:br>
              <a:rPr lang="fr-FR" sz="1800" dirty="0">
                <a:solidFill>
                  <a:srgbClr val="ED7D31"/>
                </a:solidFill>
              </a:rPr>
            </a:br>
            <a:r>
              <a:rPr lang="fr-FR" sz="1800" dirty="0">
                <a:solidFill>
                  <a:srgbClr val="ED7D31"/>
                </a:solidFill>
              </a:rPr>
              <a:t/>
            </a:r>
            <a:br>
              <a:rPr lang="fr-FR" sz="1800" dirty="0">
                <a:solidFill>
                  <a:srgbClr val="ED7D31"/>
                </a:solidFill>
              </a:rPr>
            </a:br>
            <a:r>
              <a:rPr lang="fr-FR" sz="1800" dirty="0">
                <a:solidFill>
                  <a:srgbClr val="ED7D31"/>
                </a:solidFill>
              </a:rPr>
              <a:t>- conseils de classes : élections de délégués </a:t>
            </a:r>
            <a:br>
              <a:rPr lang="fr-FR" sz="1800" dirty="0">
                <a:solidFill>
                  <a:srgbClr val="ED7D31"/>
                </a:solidFill>
              </a:rPr>
            </a:br>
            <a:r>
              <a:rPr lang="fr-FR" sz="1800" dirty="0">
                <a:solidFill>
                  <a:srgbClr val="ED7D31"/>
                </a:solidFill>
              </a:rPr>
              <a:t/>
            </a:r>
            <a:br>
              <a:rPr lang="fr-FR" sz="1800" dirty="0">
                <a:solidFill>
                  <a:srgbClr val="ED7D31"/>
                </a:solidFill>
              </a:rPr>
            </a:br>
            <a:r>
              <a:rPr lang="fr-FR" sz="1800" dirty="0">
                <a:solidFill>
                  <a:srgbClr val="ED7D31"/>
                </a:solidFill>
              </a:rPr>
              <a:t>- passeports de comportement</a:t>
            </a:r>
            <a:br>
              <a:rPr lang="fr-FR" sz="1800" dirty="0">
                <a:solidFill>
                  <a:srgbClr val="ED7D31"/>
                </a:solidFill>
              </a:rPr>
            </a:br>
            <a:r>
              <a:rPr lang="fr-FR" sz="1800" dirty="0">
                <a:solidFill>
                  <a:srgbClr val="ED7D31"/>
                </a:solidFill>
              </a:rPr>
              <a:t/>
            </a:r>
            <a:br>
              <a:rPr lang="fr-FR" sz="1800" dirty="0">
                <a:solidFill>
                  <a:srgbClr val="ED7D31"/>
                </a:solidFill>
              </a:rPr>
            </a:br>
            <a:r>
              <a:rPr lang="fr-FR" sz="1800" dirty="0">
                <a:solidFill>
                  <a:srgbClr val="ED7D31"/>
                </a:solidFill>
              </a:rPr>
              <a:t>- favoriser le plaisir de lire et amener à se forger une opinion sur des albums et des romans : les Incorruptibles</a:t>
            </a:r>
            <a:br>
              <a:rPr lang="fr-FR" sz="1800" dirty="0">
                <a:solidFill>
                  <a:srgbClr val="ED7D31"/>
                </a:solidFill>
              </a:rPr>
            </a:br>
            <a:r>
              <a:rPr lang="fr-FR" sz="1800" dirty="0">
                <a:solidFill>
                  <a:srgbClr val="ED7D31"/>
                </a:solidFill>
              </a:rPr>
              <a:t/>
            </a:r>
            <a:br>
              <a:rPr lang="fr-FR" sz="1800" dirty="0">
                <a:solidFill>
                  <a:srgbClr val="ED7D31"/>
                </a:solidFill>
              </a:rPr>
            </a:br>
            <a:r>
              <a:rPr lang="fr-FR" sz="1800" dirty="0">
                <a:solidFill>
                  <a:srgbClr val="ED7D31"/>
                </a:solidFill>
              </a:rPr>
              <a:t>- S’exprimer devant les autres par une performance artistique et/ou acrobatique : ORCHESTRE, MUSIQUE…</a:t>
            </a:r>
            <a:br>
              <a:rPr lang="fr-FR" sz="1800" dirty="0">
                <a:solidFill>
                  <a:srgbClr val="ED7D31"/>
                </a:solidFill>
              </a:rPr>
            </a:br>
            <a:r>
              <a:rPr lang="fr-FR" sz="1800" dirty="0">
                <a:solidFill>
                  <a:srgbClr val="ED7D31"/>
                </a:solidFill>
              </a:rPr>
              <a:t/>
            </a:r>
            <a:br>
              <a:rPr lang="fr-FR" sz="1800" dirty="0">
                <a:solidFill>
                  <a:srgbClr val="ED7D31"/>
                </a:solidFill>
              </a:rPr>
            </a:br>
            <a:r>
              <a:rPr lang="fr-FR" sz="1800" dirty="0">
                <a:solidFill>
                  <a:srgbClr val="ED7D31"/>
                </a:solidFill>
              </a:rPr>
              <a:t>- recyclage du matériel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TABLEAU 108H</a:t>
            </a:r>
          </a:p>
        </p:txBody>
      </p:sp>
      <p:sp>
        <p:nvSpPr>
          <p:cNvPr id="3" name="Titre 2"/>
          <p:cNvSpPr txBox="1">
            <a:spLocks noGrp="1"/>
          </p:cNvSpPr>
          <p:nvPr>
            <p:ph type="title" idx="4294967295"/>
          </p:nvPr>
        </p:nvSpPr>
        <p:spPr>
          <a:xfrm>
            <a:off x="1251720" y="3096720"/>
            <a:ext cx="10592640" cy="14608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2300" dirty="0">
                <a:latin typeface="Calibri" pitchFamily="18"/>
              </a:rPr>
              <a:t>Tableau 108 h : </a:t>
            </a:r>
            <a:r>
              <a:rPr lang="fr-FR" sz="2300" dirty="0">
                <a:latin typeface="Calibri" pitchFamily="18"/>
                <a:hlinkClick r:id="rId3"/>
              </a:rPr>
              <a:t>https://infos-j-cartier.blog.ac-lyon.fr/wordpress/wp-admin/post.php?post=1449&amp;action=edit</a:t>
            </a:r>
            <a:r>
              <a:rPr lang="fr-FR" sz="2300" dirty="0">
                <a:latin typeface="Calibri" pitchFamily="18"/>
              </a:rPr>
              <a:t/>
            </a:r>
            <a:br>
              <a:rPr lang="fr-FR" sz="2300" dirty="0">
                <a:latin typeface="Calibri" pitchFamily="18"/>
              </a:rPr>
            </a:br>
            <a:r>
              <a:rPr lang="fr-FR" sz="2300" dirty="0">
                <a:latin typeface="Calibri" pitchFamily="18"/>
              </a:rPr>
              <a:t/>
            </a:r>
            <a:br>
              <a:rPr lang="fr-FR" sz="2300" dirty="0">
                <a:latin typeface="Calibri" pitchFamily="18"/>
              </a:rPr>
            </a:br>
            <a:r>
              <a:rPr lang="fr-FR" sz="2300" dirty="0">
                <a:latin typeface="Calibri" pitchFamily="18"/>
              </a:rPr>
              <a:t/>
            </a:r>
            <a:br>
              <a:rPr lang="fr-FR" sz="2300" dirty="0">
                <a:latin typeface="Calibri" pitchFamily="18"/>
              </a:rPr>
            </a:br>
            <a:endParaRPr lang="fr-FR" sz="2300" dirty="0">
              <a:latin typeface="Calibri" pitchFamily="18"/>
            </a:endParaRPr>
          </a:p>
        </p:txBody>
      </p:sp>
      <p:sp>
        <p:nvSpPr>
          <p:cNvPr id="4" name="Titre 3"/>
          <p:cNvSpPr txBox="1">
            <a:spLocks noGrp="1"/>
          </p:cNvSpPr>
          <p:nvPr>
            <p:ph type="title" idx="4294967295"/>
          </p:nvPr>
        </p:nvSpPr>
        <p:spPr>
          <a:xfrm>
            <a:off x="1400040" y="1518840"/>
            <a:ext cx="8240040" cy="10958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2500">
                <a:latin typeface="Calibri" pitchFamily="18"/>
              </a:rPr>
              <a:t>Outil récapitulatif des 18h de formation, des réunions, des APC, etc</a:t>
            </a:r>
            <a:r>
              <a:rPr lang="fr-FR" sz="4600">
                <a:latin typeface="Calibri" pitchFamily="18"/>
              </a:rPr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3"/>
          <p:cNvSpPr txBox="1">
            <a:spLocks noGrp="1"/>
          </p:cNvSpPr>
          <p:nvPr>
            <p:ph idx="1"/>
          </p:nvPr>
        </p:nvSpPr>
        <p:spPr>
          <a:xfrm>
            <a:off x="1003320" y="1100159"/>
            <a:ext cx="10972440" cy="15044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28600" lvl="0" indent="-228600">
              <a:spcAft>
                <a:spcPts val="1414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2400" b="1" dirty="0"/>
              <a:t>9200 euros </a:t>
            </a:r>
            <a:r>
              <a:rPr lang="fr-FR" sz="2400" dirty="0"/>
              <a:t>restant. Nous devons déduire de ce budget : projet USEP (1500€), </a:t>
            </a:r>
            <a:r>
              <a:rPr lang="fr-FR" sz="2400" dirty="0" err="1"/>
              <a:t>incos</a:t>
            </a:r>
            <a:r>
              <a:rPr lang="fr-FR" sz="2400" dirty="0"/>
              <a:t> (800 environ €), AMELY (1740), VELO (900), cotisations + assurance OCCE (500)</a:t>
            </a:r>
          </a:p>
          <a:p>
            <a:pPr marL="228600" lvl="0" indent="-228600">
              <a:spcAft>
                <a:spcPts val="1414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2400" dirty="0"/>
              <a:t>COOP Classe : bilan avant fin septembre</a:t>
            </a:r>
          </a:p>
        </p:txBody>
      </p:sp>
      <p:sp>
        <p:nvSpPr>
          <p:cNvPr id="3" name="Titre 1"/>
          <p:cNvSpPr txBox="1"/>
          <p:nvPr/>
        </p:nvSpPr>
        <p:spPr>
          <a:xfrm>
            <a:off x="1003320" y="273960"/>
            <a:ext cx="10178280" cy="883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5100" b="0" i="0" u="none" strike="noStrike" kern="1200" spc="201" baseline="0">
                <a:ln>
                  <a:noFill/>
                </a:ln>
                <a:solidFill>
                  <a:srgbClr val="0B082E"/>
                </a:solidFill>
                <a:latin typeface="Impact" pitchFamily="18"/>
                <a:ea typeface="Microsoft YaHei" pitchFamily="2"/>
                <a:cs typeface="Lucida Sans" pitchFamily="2"/>
              </a:rPr>
              <a:t>Budget OCCE ECOLE</a:t>
            </a:r>
          </a:p>
        </p:txBody>
      </p:sp>
      <p:sp>
        <p:nvSpPr>
          <p:cNvPr id="4" name="Titre 1"/>
          <p:cNvSpPr txBox="1"/>
          <p:nvPr/>
        </p:nvSpPr>
        <p:spPr>
          <a:xfrm>
            <a:off x="1003320" y="2852936"/>
            <a:ext cx="10804680" cy="5892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5100" b="0" i="0" u="none" strike="noStrike" kern="1200" spc="201" baseline="0" dirty="0">
                <a:ln>
                  <a:noFill/>
                </a:ln>
                <a:solidFill>
                  <a:srgbClr val="0B082E"/>
                </a:solidFill>
                <a:latin typeface="Impact" pitchFamily="18"/>
                <a:ea typeface="Microsoft YaHei" pitchFamily="2"/>
                <a:cs typeface="Lucida Sans" pitchFamily="2"/>
              </a:rPr>
              <a:t>Budget PAR CLASSE (</a:t>
            </a:r>
            <a:r>
              <a:rPr lang="fr-FR" sz="5100" spc="201" dirty="0" err="1">
                <a:solidFill>
                  <a:srgbClr val="0B082E"/>
                </a:solidFill>
                <a:latin typeface="Impact" pitchFamily="18"/>
                <a:ea typeface="Microsoft YaHei" pitchFamily="2"/>
                <a:cs typeface="Lucida Sans" pitchFamily="2"/>
              </a:rPr>
              <a:t>D</a:t>
            </a:r>
            <a:r>
              <a:rPr lang="fr-FR" sz="5100" b="0" i="0" u="none" strike="noStrike" kern="1200" spc="201" baseline="0" dirty="0" err="1">
                <a:ln>
                  <a:noFill/>
                </a:ln>
                <a:solidFill>
                  <a:srgbClr val="0B082E"/>
                </a:solidFill>
                <a:latin typeface="Impact" pitchFamily="18"/>
                <a:ea typeface="Microsoft YaHei" pitchFamily="2"/>
                <a:cs typeface="Lucida Sans" pitchFamily="2"/>
              </a:rPr>
              <a:t>evelay</a:t>
            </a:r>
            <a:r>
              <a:rPr lang="fr-FR" sz="5100" b="0" i="0" u="none" strike="noStrike" kern="1200" spc="201" baseline="0" dirty="0">
                <a:ln>
                  <a:noFill/>
                </a:ln>
                <a:solidFill>
                  <a:srgbClr val="0B082E"/>
                </a:solidFill>
                <a:latin typeface="Impact" pitchFamily="18"/>
                <a:ea typeface="Microsoft YaHei" pitchFamily="2"/>
                <a:cs typeface="Lucida Sans" pitchFamily="2"/>
              </a:rPr>
              <a:t>)</a:t>
            </a:r>
          </a:p>
        </p:txBody>
      </p:sp>
      <p:sp>
        <p:nvSpPr>
          <p:cNvPr id="6" name="Espace réservé du contenu 3"/>
          <p:cNvSpPr txBox="1"/>
          <p:nvPr/>
        </p:nvSpPr>
        <p:spPr>
          <a:xfrm>
            <a:off x="959987" y="5353560"/>
            <a:ext cx="10972440" cy="52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/>
          <a:lstStyle/>
          <a:p>
            <a:pPr marL="228600" marR="0" lvl="0" indent="-228600" algn="l" rtl="0" hangingPunct="0">
              <a:lnSpc>
                <a:spcPct val="110000"/>
              </a:lnSpc>
              <a:spcBef>
                <a:spcPts val="0"/>
              </a:spcBef>
              <a:spcAft>
                <a:spcPts val="1414"/>
              </a:spcAft>
              <a:buClr>
                <a:srgbClr val="0B082E"/>
              </a:buClr>
              <a:buSzPct val="100000"/>
              <a:buFont typeface="Arial" pitchFamily="34"/>
              <a:buChar char="•"/>
              <a:tabLst/>
            </a:pPr>
            <a:r>
              <a:rPr lang="fr-FR" sz="2400" b="1" i="0" u="none" strike="noStrike" kern="1200" spc="0" baseline="0" dirty="0">
                <a:ln>
                  <a:noFill/>
                </a:ln>
                <a:solidFill>
                  <a:srgbClr val="595959"/>
                </a:solidFill>
                <a:latin typeface="Arial" pitchFamily="18"/>
                <a:ea typeface="Microsoft YaHei" pitchFamily="2"/>
                <a:cs typeface="Lucida Sans" pitchFamily="2"/>
              </a:rPr>
              <a:t>Prévoir la commande </a:t>
            </a:r>
            <a:r>
              <a:rPr lang="fr-FR" sz="2400" b="1" i="0" u="none" strike="noStrike" kern="1200" spc="0" baseline="0" dirty="0" smtClean="0">
                <a:ln>
                  <a:noFill/>
                </a:ln>
                <a:solidFill>
                  <a:srgbClr val="595959"/>
                </a:solidFill>
                <a:latin typeface="Arial" pitchFamily="18"/>
                <a:ea typeface="Microsoft YaHei" pitchFamily="2"/>
                <a:cs typeface="Lucida Sans" pitchFamily="2"/>
              </a:rPr>
              <a:t>AV + </a:t>
            </a:r>
            <a:r>
              <a:rPr lang="fr-FR" sz="2400" b="1" i="0" u="none" strike="noStrike" kern="1200" spc="0" baseline="0" dirty="0" err="1" smtClean="0">
                <a:ln>
                  <a:noFill/>
                </a:ln>
                <a:solidFill>
                  <a:srgbClr val="595959"/>
                </a:solidFill>
                <a:latin typeface="Arial" pitchFamily="18"/>
                <a:ea typeface="Microsoft YaHei" pitchFamily="2"/>
                <a:cs typeface="Lucida Sans" pitchFamily="2"/>
              </a:rPr>
              <a:t>Flo</a:t>
            </a:r>
            <a:r>
              <a:rPr lang="fr-FR" sz="2400" b="1" i="0" u="none" strike="noStrike" kern="1200" spc="0" dirty="0" smtClean="0">
                <a:ln>
                  <a:noFill/>
                </a:ln>
                <a:solidFill>
                  <a:srgbClr val="595959"/>
                </a:solidFill>
                <a:latin typeface="Arial" pitchFamily="18"/>
                <a:ea typeface="Microsoft YaHei" pitchFamily="2"/>
                <a:cs typeface="Lucida Sans" pitchFamily="2"/>
              </a:rPr>
              <a:t> commande les ramettes de feuilles </a:t>
            </a:r>
            <a:endParaRPr lang="fr-FR" sz="2400" b="1" i="0" u="none" strike="noStrike" kern="1200" spc="0" baseline="0" dirty="0">
              <a:ln>
                <a:noFill/>
              </a:ln>
              <a:solidFill>
                <a:srgbClr val="595959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t="20789" b="56382"/>
          <a:stretch/>
        </p:blipFill>
        <p:spPr bwMode="auto">
          <a:xfrm>
            <a:off x="959987" y="3677614"/>
            <a:ext cx="1084801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DIVERS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1010159" y="1488600"/>
            <a:ext cx="11181960" cy="498708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28600" lvl="0" indent="-22860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b="1" dirty="0">
                <a:latin typeface="Trebuchet MS" pitchFamily="18"/>
              </a:rPr>
              <a:t>Photocopies</a:t>
            </a:r>
            <a:r>
              <a:rPr lang="fr-FR" sz="1800" dirty="0">
                <a:latin typeface="Trebuchet MS" pitchFamily="18"/>
              </a:rPr>
              <a:t> : pas de contrôle mais discipline individuelle indispensable (</a:t>
            </a:r>
            <a:r>
              <a:rPr lang="fr-FR" sz="1800" i="1" dirty="0">
                <a:latin typeface="Trebuchet MS" pitchFamily="18"/>
              </a:rPr>
              <a:t>être sûr de la pertinence de chaque photocopie, privilégier les demi-formats lorsque nécessaire (A5), les recto verso si pas de collage dans les cahiers…)</a:t>
            </a:r>
          </a:p>
          <a:p>
            <a:pPr marL="228600" lvl="0" indent="-22860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b="1" dirty="0">
                <a:latin typeface="Trebuchet MS" pitchFamily="18"/>
              </a:rPr>
              <a:t>Evaluations nationales pour tous du 9 au 20 septembre. La saisie des résultats aura lieu du 9 au 27. Pour les CP et CE1, les résultats individuels pourront être obtenus dès la fin de saisie des résultats. Pour les autres niveaux, il faudra attendre le 20.</a:t>
            </a:r>
          </a:p>
          <a:p>
            <a:pPr marL="228600" lvl="0" indent="-22860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dirty="0">
                <a:latin typeface="Trebuchet MS" pitchFamily="18"/>
              </a:rPr>
              <a:t>Autonome de solidarité via la MAIF</a:t>
            </a:r>
          </a:p>
          <a:p>
            <a:pPr marL="228600" lvl="0" indent="-22860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dirty="0">
                <a:latin typeface="Trebuchet MS" pitchFamily="18"/>
              </a:rPr>
              <a:t>PHOTOS DE CLASSE : jeudi 19 septembre 14h</a:t>
            </a:r>
          </a:p>
          <a:p>
            <a:pPr marL="228600" lvl="0" indent="-22860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b="1" dirty="0">
                <a:latin typeface="Trebuchet MS" pitchFamily="18"/>
              </a:rPr>
              <a:t>Centre social </a:t>
            </a:r>
            <a:r>
              <a:rPr lang="fr-FR" sz="1800" dirty="0">
                <a:latin typeface="Trebuchet MS" pitchFamily="18"/>
              </a:rPr>
              <a:t>: passera dans la matinée (vers 11h)</a:t>
            </a:r>
          </a:p>
          <a:p>
            <a:pPr marL="228600" lvl="0" indent="-22860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dirty="0">
                <a:latin typeface="Trebuchet MS" pitchFamily="18"/>
              </a:rPr>
              <a:t>Cahiers de liaison à récupérer au bureau</a:t>
            </a:r>
          </a:p>
          <a:p>
            <a:pPr marL="228600" lvl="0" indent="-22860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dirty="0">
                <a:latin typeface="Trebuchet MS" pitchFamily="18"/>
              </a:rPr>
              <a:t>Renouvellement du CMJ : la deuxième semaine au retour de Toussaint : réunion d’organisation mardi 24/09 12h 13h15, salle d’expo </a:t>
            </a:r>
            <a:r>
              <a:rPr lang="fr-FR" sz="1800" dirty="0" err="1">
                <a:latin typeface="Trebuchet MS" pitchFamily="18"/>
              </a:rPr>
              <a:t>Briscope</a:t>
            </a:r>
            <a:r>
              <a:rPr lang="fr-FR" sz="1800" dirty="0">
                <a:latin typeface="Trebuchet MS" pitchFamily="18"/>
              </a:rPr>
              <a:t> (CM1 + CM2 + directrice) : Amandine et Alexandra et Laura</a:t>
            </a:r>
          </a:p>
          <a:p>
            <a:pPr marL="228600" lvl="0" indent="-22860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dirty="0">
                <a:latin typeface="Trebuchet MS" pitchFamily="18"/>
              </a:rPr>
              <a:t>Changement AMELY : Laure AUZIMOUR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Fonctionnement de l’école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1394639" y="1338480"/>
            <a:ext cx="8596800" cy="513720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dirty="0">
                <a:latin typeface="Trebuchet MS" pitchFamily="18"/>
              </a:rPr>
              <a:t>Planning des services de récréation et d'ouverture du portail doit être respecté car il engage la responsabilité de chacun ( à faire )</a:t>
            </a:r>
          </a:p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dirty="0">
                <a:latin typeface="Trebuchet MS" pitchFamily="18"/>
              </a:rPr>
              <a:t>Circulation </a:t>
            </a:r>
            <a:r>
              <a:rPr lang="fr-FR" sz="1800" b="1" u="sng" dirty="0">
                <a:solidFill>
                  <a:srgbClr val="FF0000"/>
                </a:solidFill>
                <a:latin typeface="Trebuchet MS" pitchFamily="18"/>
              </a:rPr>
              <a:t>dans les couloirs </a:t>
            </a:r>
            <a:r>
              <a:rPr lang="fr-FR" sz="1800" b="1" dirty="0">
                <a:latin typeface="Trebuchet MS" pitchFamily="18"/>
              </a:rPr>
              <a:t>se fait en silence </a:t>
            </a:r>
            <a:r>
              <a:rPr lang="fr-FR" sz="1800" dirty="0">
                <a:latin typeface="Trebuchet MS" pitchFamily="18"/>
              </a:rPr>
              <a:t>: mise en rang et déplacement, à l'aller comme au retour</a:t>
            </a:r>
          </a:p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b="1" u="sng" dirty="0">
                <a:latin typeface="Trebuchet MS" pitchFamily="18"/>
              </a:rPr>
              <a:t>Sortie 16h30 </a:t>
            </a:r>
            <a:r>
              <a:rPr lang="fr-FR" sz="1800" dirty="0">
                <a:latin typeface="Trebuchet MS" pitchFamily="18"/>
              </a:rPr>
              <a:t>: animateur périscolaire à l’entrée du couloir pour accueillir les élèves qui vont à la garderie et un autre au bout du couloir pour accueillir les élèves qui vont à l’étude. Les autres sortent par l’extérieur avec l’enseignant</a:t>
            </a:r>
          </a:p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b="1" dirty="0">
                <a:solidFill>
                  <a:srgbClr val="FF0000"/>
                </a:solidFill>
                <a:latin typeface="Trebuchet MS" pitchFamily="18"/>
              </a:rPr>
              <a:t>Fonctionnement du passeport </a:t>
            </a:r>
            <a:r>
              <a:rPr lang="fr-FR" sz="1800" dirty="0">
                <a:latin typeface="Trebuchet MS" pitchFamily="18"/>
              </a:rPr>
              <a:t>: sur un certain nombre de règles transgressées une barre. Faire le point tous les vendredis. Coup de pouce pour les petits (CP/CE1/CE2) dans le vert à chaque retour de vacances. </a:t>
            </a:r>
          </a:p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dirty="0">
                <a:latin typeface="Trebuchet MS" pitchFamily="18"/>
              </a:rPr>
              <a:t>Cantine : lorsqu’un élève est absent le préciser sur la feuille de cantine en mettant (absent à 8h30) ou malade si on connait la raison. Stéphane appellera la famille s’il y a des doutes. C’est aussi lui qui se chargera d’appeler la cantine centrale pour donner les effectifs.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/>
              <a:t>BRISCOPE : </a:t>
            </a:r>
            <a:r>
              <a:rPr lang="fr-FR" sz="1200" dirty="0"/>
              <a:t>inverser C2 et C3 pour chute une pomme ?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6" t="20935" r="10984" b="15048"/>
          <a:stretch/>
        </p:blipFill>
        <p:spPr bwMode="auto">
          <a:xfrm>
            <a:off x="3071664" y="1124744"/>
            <a:ext cx="6408712" cy="385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4" t="19486" r="11429" b="59524"/>
          <a:stretch/>
        </p:blipFill>
        <p:spPr bwMode="auto">
          <a:xfrm>
            <a:off x="3071664" y="4869160"/>
            <a:ext cx="6386264" cy="126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57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3"/>
          <p:cNvSpPr txBox="1">
            <a:spLocks noGrp="1"/>
          </p:cNvSpPr>
          <p:nvPr>
            <p:ph idx="1"/>
          </p:nvPr>
        </p:nvSpPr>
        <p:spPr>
          <a:xfrm>
            <a:off x="964439" y="423000"/>
            <a:ext cx="10972440" cy="587952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28600" lvl="0" indent="-228600">
              <a:spcAft>
                <a:spcPts val="1414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2800" dirty="0"/>
              <a:t>Entrées et sorties par les portes vitrées pour les récréations.</a:t>
            </a:r>
          </a:p>
          <a:p>
            <a:pPr marL="228600" lvl="0" indent="-228600">
              <a:spcAft>
                <a:spcPts val="1414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2800" dirty="0"/>
              <a:t>A 8h20 : ils rentrent par le couloir et à 13h35 : ils rentrent par l‘extérieur </a:t>
            </a:r>
          </a:p>
          <a:p>
            <a:pPr marL="228600" lvl="0" indent="-228600">
              <a:spcAft>
                <a:spcPts val="1414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2800" dirty="0"/>
              <a:t>Faire son rang sur son numéro de classe incendie dans la cour</a:t>
            </a:r>
          </a:p>
          <a:p>
            <a:pPr marL="228600" lvl="0" indent="-228600">
              <a:spcAft>
                <a:spcPts val="1414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2800" dirty="0"/>
              <a:t>Nombre de récrés : 2 récrés le matin et </a:t>
            </a:r>
            <a:r>
              <a:rPr lang="fr-FR" sz="2800" dirty="0" smtClean="0"/>
              <a:t>2 l’après </a:t>
            </a:r>
            <a:r>
              <a:rPr lang="fr-FR" sz="2800" dirty="0"/>
              <a:t>midi</a:t>
            </a:r>
          </a:p>
          <a:p>
            <a:pPr marL="685799" lvl="1" indent="-228600">
              <a:spcAft>
                <a:spcPts val="1414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i="1" dirty="0">
                <a:solidFill>
                  <a:srgbClr val="FF0000"/>
                </a:solidFill>
              </a:rPr>
              <a:t>10h-10h20 cycle 2 et 10h20-10h40  cycle 3 pour le matin + CE2</a:t>
            </a:r>
          </a:p>
          <a:p>
            <a:pPr marL="685799" lvl="1" indent="-228600">
              <a:spcAft>
                <a:spcPts val="1414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i="1" dirty="0">
                <a:solidFill>
                  <a:srgbClr val="FF0000"/>
                </a:solidFill>
              </a:rPr>
              <a:t>14h50 – 15h10 cycle 2 et 15h10-15h30 cycle 3 + CE2</a:t>
            </a:r>
          </a:p>
          <a:p>
            <a:pPr marL="457199" lvl="1" indent="0">
              <a:spcAft>
                <a:spcPts val="1414"/>
              </a:spcAft>
              <a:buClr>
                <a:srgbClr val="0B082E"/>
              </a:buClr>
              <a:buSzPct val="100000"/>
              <a:buNone/>
            </a:pPr>
            <a:endParaRPr lang="fr-FR" dirty="0"/>
          </a:p>
          <a:p>
            <a:pPr marL="228600" lvl="0" indent="-228600">
              <a:spcAft>
                <a:spcPts val="1414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endParaRPr lang="fr-FR" dirty="0"/>
          </a:p>
          <a:p>
            <a:pPr marL="228600" lvl="0" indent="-228600">
              <a:spcAft>
                <a:spcPts val="1414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Règlement intérieur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1366560" y="1874520"/>
            <a:ext cx="8596800" cy="388080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>
                <a:latin typeface="Trebuchet MS" pitchFamily="18"/>
              </a:rPr>
              <a:t>Lecture du règlement intérieur. Points litigieux éventuels ?</a:t>
            </a:r>
          </a:p>
          <a:p>
            <a:pPr marL="228600" lvl="0" indent="-228600" hangingPunct="1"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>
                <a:latin typeface="Trebuchet MS" pitchFamily="18"/>
              </a:rPr>
              <a:t>A faire signer par les parents dans le cahier de liaison.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476672"/>
            <a:ext cx="8856984" cy="60370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Sécurité et surveillance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874080" y="1350360"/>
            <a:ext cx="11069280" cy="534564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28600" lvl="0" indent="-228600" hangingPunct="1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b="1" dirty="0">
                <a:latin typeface="Trebuchet MS" pitchFamily="18"/>
              </a:rPr>
              <a:t>Dans la cour</a:t>
            </a:r>
            <a:r>
              <a:rPr lang="fr-FR" sz="1800" dirty="0">
                <a:latin typeface="Trebuchet MS" pitchFamily="18"/>
              </a:rPr>
              <a:t>, se positionner au niveau des lieux à risque nécessitant une surveillance particulière : </a:t>
            </a:r>
            <a:r>
              <a:rPr lang="fr-FR" sz="1800" b="1" dirty="0">
                <a:latin typeface="Trebuchet MS" pitchFamily="18"/>
              </a:rPr>
              <a:t>les WC, portail des deux récrés, lignes rouges = murs, bungalow,</a:t>
            </a:r>
            <a:r>
              <a:rPr lang="fr-FR" sz="1800" dirty="0">
                <a:latin typeface="Trebuchet MS" pitchFamily="18"/>
              </a:rPr>
              <a:t> dans la grande cour ils peuvent aller jusqu’à l’arbre, pas derrière les haies</a:t>
            </a:r>
            <a:r>
              <a:rPr lang="fr-FR" sz="1800" dirty="0">
                <a:solidFill>
                  <a:srgbClr val="000000"/>
                </a:solidFill>
                <a:latin typeface="Trebuchet MS" pitchFamily="18"/>
              </a:rPr>
              <a:t>. Ils ne peuvent pas monter dans les arbres /tables de </a:t>
            </a:r>
            <a:r>
              <a:rPr lang="fr-FR" sz="1800" dirty="0" err="1">
                <a:solidFill>
                  <a:srgbClr val="000000"/>
                </a:solidFill>
                <a:latin typeface="Trebuchet MS" pitchFamily="18"/>
              </a:rPr>
              <a:t>ping</a:t>
            </a:r>
            <a:r>
              <a:rPr lang="fr-FR" sz="1800" dirty="0">
                <a:solidFill>
                  <a:srgbClr val="000000"/>
                </a:solidFill>
                <a:latin typeface="Trebuchet MS" pitchFamily="18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Trebuchet MS" pitchFamily="18"/>
              </a:rPr>
              <a:t>pong</a:t>
            </a:r>
            <a:r>
              <a:rPr lang="fr-FR" sz="1800" dirty="0">
                <a:solidFill>
                  <a:srgbClr val="000000"/>
                </a:solidFill>
                <a:latin typeface="Trebuchet MS" pitchFamily="18"/>
              </a:rPr>
              <a:t> ni se cacher sous les tables de </a:t>
            </a:r>
            <a:r>
              <a:rPr lang="fr-FR" sz="1800" dirty="0" err="1">
                <a:solidFill>
                  <a:srgbClr val="000000"/>
                </a:solidFill>
                <a:latin typeface="Trebuchet MS" pitchFamily="18"/>
              </a:rPr>
              <a:t>ping</a:t>
            </a:r>
            <a:r>
              <a:rPr lang="fr-FR" sz="1800" dirty="0">
                <a:solidFill>
                  <a:srgbClr val="000000"/>
                </a:solidFill>
                <a:latin typeface="Trebuchet MS" pitchFamily="18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Trebuchet MS" pitchFamily="18"/>
              </a:rPr>
              <a:t>pong</a:t>
            </a:r>
            <a:r>
              <a:rPr lang="fr-FR" sz="1800" dirty="0">
                <a:solidFill>
                  <a:srgbClr val="000000"/>
                </a:solidFill>
                <a:latin typeface="Trebuchet MS" pitchFamily="18"/>
              </a:rPr>
              <a:t>. Equilibre et gym : tolérés pour les grands avec vigilance.</a:t>
            </a:r>
          </a:p>
          <a:p>
            <a:pPr marL="685799" lvl="1" indent="-22860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endParaRPr lang="fr-FR" sz="200" dirty="0">
              <a:latin typeface="Gill Sans MT" pitchFamily="18"/>
            </a:endParaRPr>
          </a:p>
          <a:p>
            <a:pPr marL="228600" lvl="0" indent="-228600" hangingPunct="1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dirty="0">
                <a:latin typeface="Trebuchet MS" pitchFamily="18"/>
              </a:rPr>
              <a:t>Veillez à ce qu’il y ait un enseignant de service dans la cour à chaque récréation sinon attendre qu’il arrive.</a:t>
            </a:r>
          </a:p>
          <a:p>
            <a:pPr marL="228600" lvl="0" indent="-228600" hangingPunct="1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dirty="0">
                <a:latin typeface="Trebuchet MS" pitchFamily="18"/>
              </a:rPr>
              <a:t>Modalités d’évacuation en cas d’incendie :</a:t>
            </a:r>
          </a:p>
          <a:p>
            <a:pPr marL="685799" lvl="1" indent="-22860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800" dirty="0">
                <a:latin typeface="Gill Sans MT" pitchFamily="18"/>
              </a:rPr>
              <a:t>Marquage dans la cour,</a:t>
            </a:r>
          </a:p>
          <a:p>
            <a:pPr marL="685799" lvl="1" indent="-22860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800" dirty="0">
                <a:latin typeface="Gill Sans MT" pitchFamily="18"/>
              </a:rPr>
              <a:t>Fermer les portes/fenêtres/lumières,</a:t>
            </a:r>
          </a:p>
          <a:p>
            <a:pPr marL="685799" lvl="1" indent="-22860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800" dirty="0">
                <a:latin typeface="Gill Sans MT" pitchFamily="18"/>
              </a:rPr>
              <a:t>Vérifier les interclasses, les WC</a:t>
            </a:r>
          </a:p>
          <a:p>
            <a:pPr marL="685799" lvl="1" indent="-22860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800" dirty="0">
                <a:latin typeface="Gill Sans MT" pitchFamily="18"/>
              </a:rPr>
              <a:t>Compter les élèves (cahier d’appel)</a:t>
            </a:r>
          </a:p>
          <a:p>
            <a:pPr marL="228600" lvl="0" indent="-228600" hangingPunct="1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dirty="0">
                <a:latin typeface="Trebuchet MS" pitchFamily="18"/>
              </a:rPr>
              <a:t>Modalités de confinement </a:t>
            </a:r>
            <a:r>
              <a:rPr lang="fr-FR" sz="1800" dirty="0">
                <a:latin typeface="Trebuchet MS" pitchFamily="18"/>
                <a:hlinkClick r:id="rId3"/>
              </a:rPr>
              <a:t>PPMS</a:t>
            </a:r>
            <a:r>
              <a:rPr lang="fr-FR" sz="1800" dirty="0">
                <a:latin typeface="Trebuchet MS" pitchFamily="18"/>
              </a:rPr>
              <a:t> disponible dans le bureau qu’il faudra modifier. Exercice à programmer avant les vacances d’automne avec la maternelle. </a:t>
            </a:r>
            <a:r>
              <a:rPr lang="fr-FR" sz="1800" dirty="0">
                <a:latin typeface="Trebuchet MS" pitchFamily="18"/>
                <a:hlinkClick r:id="rId4"/>
              </a:rPr>
              <a:t>www.lesbonsreflexes.com</a:t>
            </a:r>
            <a:r>
              <a:rPr lang="fr-FR" sz="1800" dirty="0">
                <a:latin typeface="Trebuchet MS" pitchFamily="18"/>
              </a:rPr>
              <a:t> </a:t>
            </a:r>
          </a:p>
          <a:p>
            <a:pPr marL="228600" lvl="0" indent="-228600" hangingPunct="1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dirty="0">
                <a:latin typeface="Trebuchet MS" pitchFamily="18"/>
                <a:hlinkClick r:id="rId5"/>
              </a:rPr>
              <a:t>Autorisation de sortie</a:t>
            </a:r>
            <a:r>
              <a:rPr lang="fr-FR" sz="1800" dirty="0">
                <a:latin typeface="Trebuchet MS" pitchFamily="18"/>
              </a:rPr>
              <a:t> à faire compléter par les familles (en cas de sortie sur le temps scolaire)</a:t>
            </a:r>
          </a:p>
          <a:p>
            <a:pPr marL="228600" lvl="0" indent="-228600" hangingPunct="1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dirty="0">
                <a:latin typeface="Trebuchet MS" pitchFamily="18"/>
              </a:rPr>
              <a:t>En cas de réunion avec des parents, la directrice doit si possible se trouver dans les locaux.</a:t>
            </a:r>
          </a:p>
          <a:p>
            <a:pPr marL="228600" lvl="0" indent="-228600" hangingPunct="1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dirty="0">
                <a:latin typeface="Trebuchet MS" pitchFamily="18"/>
              </a:rPr>
              <a:t>MY KEEPER : vérifier que les balises sont bien branchées à chaque fin de journée ; garder la balise en récréation. Faire remonter si l’appareil est défectueux.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APC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1251720" y="1488600"/>
            <a:ext cx="8596800" cy="388080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28600" lvl="0" indent="-22860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dirty="0">
                <a:latin typeface="Calibri"/>
              </a:rPr>
              <a:t>2 tableaux à remplir :</a:t>
            </a:r>
          </a:p>
          <a:p>
            <a:pPr marL="685799" lvl="1" indent="-2286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800" dirty="0">
                <a:latin typeface="Calibri"/>
              </a:rPr>
              <a:t> Décompte des heures dans le fichier Excel des 108h</a:t>
            </a:r>
          </a:p>
          <a:p>
            <a:pPr marL="685799" lvl="1" indent="-2286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Gill Sans MT" pitchFamily="34"/>
            </a:pPr>
            <a:r>
              <a:rPr lang="fr-FR" sz="1800" dirty="0">
                <a:latin typeface="Calibri"/>
                <a:hlinkClick r:id="rId3"/>
              </a:rPr>
              <a:t>Tableau</a:t>
            </a:r>
            <a:r>
              <a:rPr lang="fr-FR" sz="1800" dirty="0">
                <a:latin typeface="Calibri"/>
              </a:rPr>
              <a:t> par période résumant le contenu de l’aide pour chaque élève</a:t>
            </a:r>
          </a:p>
          <a:p>
            <a:pPr marL="228600" lvl="0" indent="-22860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1800" b="1" dirty="0">
                <a:solidFill>
                  <a:srgbClr val="FF0000"/>
                </a:solidFill>
                <a:latin typeface="Calibri"/>
              </a:rPr>
              <a:t>Autorisation APC </a:t>
            </a:r>
            <a:r>
              <a:rPr lang="fr-FR" sz="1800" dirty="0">
                <a:latin typeface="Calibri"/>
              </a:rPr>
              <a:t>à faire remplir par les familles : tableau en liège, réutiliser la même fiche d’une période sur l’autre pour le même élève. Voir tableau Amandine pour une autorisation à l’année.</a:t>
            </a:r>
          </a:p>
          <a:p>
            <a:pPr marL="228600" lvl="0" indent="-22860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2800" b="1" dirty="0">
                <a:latin typeface="Calibri"/>
              </a:rPr>
              <a:t>Qui à 16H30 : /</a:t>
            </a:r>
          </a:p>
          <a:p>
            <a:pPr marL="228600" lvl="0" indent="-22860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2800" b="1" dirty="0">
                <a:latin typeface="Calibri"/>
              </a:rPr>
              <a:t>Qui à 11h45 : tout le monde </a:t>
            </a:r>
          </a:p>
          <a:p>
            <a:pPr marL="228600" lvl="0" indent="-22860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2800" b="1" dirty="0">
                <a:latin typeface="Calibri"/>
              </a:rPr>
              <a:t>Qui en fera pour ma classe si besoin : Lisa/Mélanie</a:t>
            </a:r>
          </a:p>
          <a:p>
            <a:pPr marL="228600" lvl="0" indent="-22860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B082E"/>
              </a:buClr>
              <a:buSzPct val="100000"/>
              <a:buFont typeface="Arial" pitchFamily="34"/>
              <a:buChar char="•"/>
            </a:pPr>
            <a:r>
              <a:rPr lang="fr-FR" sz="2800" b="1" dirty="0">
                <a:latin typeface="Calibri"/>
              </a:rPr>
              <a:t>Proposition de Florence de travailler avec les cycles 3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../../RENTREE%202023/powerpoint%201%20rentrée%202023.odp/Badge</Template>
  <TotalTime>1633</TotalTime>
  <Words>1926</Words>
  <Application>Microsoft Office PowerPoint</Application>
  <PresentationFormat>Grand écran</PresentationFormat>
  <Paragraphs>343</Paragraphs>
  <Slides>40</Slides>
  <Notes>40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58" baseType="lpstr">
      <vt:lpstr>Microsoft YaHei</vt:lpstr>
      <vt:lpstr>Arial</vt:lpstr>
      <vt:lpstr>Arial Unicode MS</vt:lpstr>
      <vt:lpstr>Calibri</vt:lpstr>
      <vt:lpstr>Calibri Light</vt:lpstr>
      <vt:lpstr>Gill Sans MT</vt:lpstr>
      <vt:lpstr>Impact</vt:lpstr>
      <vt:lpstr>Lucida Sans</vt:lpstr>
      <vt:lpstr>Lucida Sans Unicode</vt:lpstr>
      <vt:lpstr>Mangal</vt:lpstr>
      <vt:lpstr>Segoe UI</vt:lpstr>
      <vt:lpstr>StarSymbol</vt:lpstr>
      <vt:lpstr>Tahoma</vt:lpstr>
      <vt:lpstr>Times New Roman</vt:lpstr>
      <vt:lpstr>Trebuchet MS</vt:lpstr>
      <vt:lpstr>Wingdings</vt:lpstr>
      <vt:lpstr>Wingdings 3</vt:lpstr>
      <vt:lpstr>Badge</vt:lpstr>
      <vt:lpstr>Réunion de prérentrée</vt:lpstr>
      <vt:lpstr>Contacts et effectifs</vt:lpstr>
      <vt:lpstr>Jour de décharge : LUNDI avec 12 mardis DECHARGES ci-dessous</vt:lpstr>
      <vt:lpstr>Fonctionnement de l’école</vt:lpstr>
      <vt:lpstr>Présentation PowerPoint</vt:lpstr>
      <vt:lpstr>Règlement intérieur</vt:lpstr>
      <vt:lpstr>Présentation PowerPoint</vt:lpstr>
      <vt:lpstr>Sécurité et surveillance</vt:lpstr>
      <vt:lpstr>APC</vt:lpstr>
      <vt:lpstr>DOCUMENTS ADM</vt:lpstr>
      <vt:lpstr>RASED</vt:lpstr>
      <vt:lpstr>EMPLOIS DU TEMPS</vt:lpstr>
      <vt:lpstr>Musique </vt:lpstr>
      <vt:lpstr>EMPLOI DU TEMPS EPS</vt:lpstr>
      <vt:lpstr>EMPLOI DU TEMPS BCD</vt:lpstr>
      <vt:lpstr>EMPLOI DU TEMPS SALLE INFORMATIQUE</vt:lpstr>
      <vt:lpstr>Piscines</vt:lpstr>
      <vt:lpstr>CALENDRIER PREVISIONNEL ANNUEL</vt:lpstr>
      <vt:lpstr>Présentation PowerPoint</vt:lpstr>
      <vt:lpstr>Présentation PowerPoint</vt:lpstr>
      <vt:lpstr>Communication dans l’école</vt:lpstr>
      <vt:lpstr>Communication avec les familles</vt:lpstr>
      <vt:lpstr>ACCUEIL DES ELEVES RENTREE</vt:lpstr>
      <vt:lpstr>AESH</vt:lpstr>
      <vt:lpstr>Propositions EDT Mylène</vt:lpstr>
      <vt:lpstr>Propositions EDT Manal</vt:lpstr>
      <vt:lpstr>Propositions EDT- Nathalie</vt:lpstr>
      <vt:lpstr>Propositions EDT- Géraldine</vt:lpstr>
      <vt:lpstr>Propositions EDT– Lisette</vt:lpstr>
      <vt:lpstr>PAI</vt:lpstr>
      <vt:lpstr>Reconduction PAI 2023/2024 – SIGNATURES (doc interne)</vt:lpstr>
      <vt:lpstr>Elèves concernés en 24-25 </vt:lpstr>
      <vt:lpstr>PROJETS</vt:lpstr>
      <vt:lpstr>Présentation du projet d’ecole</vt:lpstr>
      <vt:lpstr>Projet d’école</vt:lpstr>
      <vt:lpstr>ACTIONS RECONDUITES :   - smagga  - médiations  - conseils de classes : élections de délégués   - passeports de comportement  - favoriser le plaisir de lire et amener à se forger une opinion sur des albums et des romans : les Incorruptibles  - S’exprimer devant les autres par une performance artistique et/ou acrobatique : ORCHESTRE, MUSIQUE…  - recyclage du matériel</vt:lpstr>
      <vt:lpstr>TABLEAU 108H</vt:lpstr>
      <vt:lpstr>Présentation PowerPoint</vt:lpstr>
      <vt:lpstr>DIVERS</vt:lpstr>
      <vt:lpstr>BRISCOPE : inverser C2 et C3 pour chute une pomme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 pré-rentrée</dc:title>
  <dc:creator>Charlotte Dhersin</dc:creator>
  <cp:lastModifiedBy>Direction</cp:lastModifiedBy>
  <cp:revision>142</cp:revision>
  <cp:lastPrinted>2020-08-28T13:52:51Z</cp:lastPrinted>
  <dcterms:created xsi:type="dcterms:W3CDTF">2020-07-26T12:25:32Z</dcterms:created>
  <dcterms:modified xsi:type="dcterms:W3CDTF">2024-08-29T13:31:41Z</dcterms:modified>
</cp:coreProperties>
</file>